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1"/>
    <p:sldMasterId id="2147483726" r:id="rId2"/>
    <p:sldMasterId id="2147483751" r:id="rId3"/>
    <p:sldMasterId id="2147483763" r:id="rId4"/>
  </p:sldMasterIdLst>
  <p:notesMasterIdLst>
    <p:notesMasterId r:id="rId26"/>
  </p:notesMasterIdLst>
  <p:sldIdLst>
    <p:sldId id="257" r:id="rId5"/>
    <p:sldId id="590" r:id="rId6"/>
    <p:sldId id="591" r:id="rId7"/>
    <p:sldId id="589" r:id="rId8"/>
    <p:sldId id="592" r:id="rId9"/>
    <p:sldId id="593" r:id="rId10"/>
    <p:sldId id="562" r:id="rId11"/>
    <p:sldId id="566" r:id="rId12"/>
    <p:sldId id="556" r:id="rId13"/>
    <p:sldId id="569" r:id="rId14"/>
    <p:sldId id="584" r:id="rId15"/>
    <p:sldId id="585" r:id="rId16"/>
    <p:sldId id="594" r:id="rId17"/>
    <p:sldId id="588" r:id="rId18"/>
    <p:sldId id="586" r:id="rId19"/>
    <p:sldId id="582" r:id="rId20"/>
    <p:sldId id="595" r:id="rId21"/>
    <p:sldId id="597" r:id="rId22"/>
    <p:sldId id="598" r:id="rId23"/>
    <p:sldId id="596" r:id="rId24"/>
    <p:sldId id="599"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guide id="3" orient="horz" pos="2958" userDrawn="1">
          <p15:clr>
            <a:srgbClr val="A4A3A4"/>
          </p15:clr>
        </p15:guide>
        <p15:guide id="4"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5" autoAdjust="0"/>
    <p:restoredTop sz="94280" autoAdjust="0"/>
  </p:normalViewPr>
  <p:slideViewPr>
    <p:cSldViewPr>
      <p:cViewPr varScale="1">
        <p:scale>
          <a:sx n="84" d="100"/>
          <a:sy n="84" d="100"/>
        </p:scale>
        <p:origin x="102" y="7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3091" y="-82"/>
      </p:cViewPr>
      <p:guideLst>
        <p:guide orient="horz" pos="2909"/>
        <p:guide pos="2189"/>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2017</a:t>
            </a:r>
            <a:r>
              <a:rPr lang="en-US" sz="1800" b="1" baseline="0"/>
              <a:t> NOx Emissions - WECC</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cat>
            <c:strRef>
              <c:f>Sheet1!$C$4:$C$10</c:f>
              <c:strCache>
                <c:ptCount val="7"/>
                <c:pt idx="0">
                  <c:v>2017-19 Controls &amp; Fuel Switches</c:v>
                </c:pt>
                <c:pt idx="1">
                  <c:v>Planned Retirements</c:v>
                </c:pt>
                <c:pt idx="2">
                  <c:v>Potential Retirements</c:v>
                </c:pt>
                <c:pt idx="3">
                  <c:v>No Post Combustion Controls</c:v>
                </c:pt>
                <c:pt idx="4">
                  <c:v>SCR INSTALLED</c:v>
                </c:pt>
                <c:pt idx="5">
                  <c:v>SNCR INSTALLED</c:v>
                </c:pt>
                <c:pt idx="6">
                  <c:v>GAS PLANTS</c:v>
                </c:pt>
              </c:strCache>
            </c:strRef>
          </c:cat>
          <c:val>
            <c:numRef>
              <c:f>Sheet1!$D$4:$D$10</c:f>
            </c:numRef>
          </c:val>
          <c:extLst>
            <c:ext xmlns:c16="http://schemas.microsoft.com/office/drawing/2014/chart" uri="{C3380CC4-5D6E-409C-BE32-E72D297353CC}">
              <c16:uniqueId val="{00000000-7827-4C67-9DBB-B199EB9921CB}"/>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2-7827-4C67-9DBB-B199EB9921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7827-4C67-9DBB-B199EB9921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6-7827-4C67-9DBB-B199EB9921C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8-7827-4C67-9DBB-B199EB9921C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A-7827-4C67-9DBB-B199EB9921C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C-7827-4C67-9DBB-B199EB9921C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E-7827-4C67-9DBB-B199EB9921CB}"/>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Sheet1!$C$4:$C$10</c:f>
              <c:strCache>
                <c:ptCount val="7"/>
                <c:pt idx="0">
                  <c:v>2017-19 Controls &amp; Fuel Switches</c:v>
                </c:pt>
                <c:pt idx="1">
                  <c:v>Planned Retirements</c:v>
                </c:pt>
                <c:pt idx="2">
                  <c:v>Potential Retirements</c:v>
                </c:pt>
                <c:pt idx="3">
                  <c:v>No Post Combustion Controls</c:v>
                </c:pt>
                <c:pt idx="4">
                  <c:v>SCR INSTALLED</c:v>
                </c:pt>
                <c:pt idx="5">
                  <c:v>SNCR INSTALLED</c:v>
                </c:pt>
                <c:pt idx="6">
                  <c:v>GAS PLANTS</c:v>
                </c:pt>
              </c:strCache>
            </c:strRef>
          </c:cat>
          <c:val>
            <c:numRef>
              <c:f>Sheet1!$E$4:$E$10</c:f>
              <c:numCache>
                <c:formatCode>0.0%</c:formatCode>
                <c:ptCount val="7"/>
                <c:pt idx="0">
                  <c:v>0.11267116974872457</c:v>
                </c:pt>
                <c:pt idx="1">
                  <c:v>0.36743978904313607</c:v>
                </c:pt>
                <c:pt idx="2">
                  <c:v>0.11083596815606354</c:v>
                </c:pt>
                <c:pt idx="3">
                  <c:v>0.21284418996334065</c:v>
                </c:pt>
                <c:pt idx="4">
                  <c:v>7.3352014374445468E-2</c:v>
                </c:pt>
                <c:pt idx="5">
                  <c:v>5.5940779375001623E-2</c:v>
                </c:pt>
                <c:pt idx="6">
                  <c:v>6.6916089339287943E-2</c:v>
                </c:pt>
              </c:numCache>
            </c:numRef>
          </c:val>
          <c:extLst>
            <c:ext xmlns:c16="http://schemas.microsoft.com/office/drawing/2014/chart" uri="{C3380CC4-5D6E-409C-BE32-E72D297353CC}">
              <c16:uniqueId val="{0000000F-7827-4C67-9DBB-B199EB9921C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2017 SO2</a:t>
            </a:r>
            <a:r>
              <a:rPr lang="en-US" sz="1800" b="1" baseline="0"/>
              <a:t> Emissions - WECC</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cat>
            <c:strRef>
              <c:f>Sheet1!$F$4:$F$9</c:f>
              <c:strCache>
                <c:ptCount val="6"/>
                <c:pt idx="0">
                  <c:v>2017-19 Controls &amp; Fuel Switches</c:v>
                </c:pt>
                <c:pt idx="1">
                  <c:v>Planned Retirements</c:v>
                </c:pt>
                <c:pt idx="2">
                  <c:v>Potential Retirements</c:v>
                </c:pt>
                <c:pt idx="3">
                  <c:v>No Post Comb. Controls</c:v>
                </c:pt>
                <c:pt idx="4">
                  <c:v>SCR</c:v>
                </c:pt>
                <c:pt idx="5">
                  <c:v>SNCR</c:v>
                </c:pt>
              </c:strCache>
            </c:strRef>
          </c:cat>
          <c:val>
            <c:numRef>
              <c:f>Sheet1!$G$4:$G$9</c:f>
            </c:numRef>
          </c:val>
          <c:extLst>
            <c:ext xmlns:c16="http://schemas.microsoft.com/office/drawing/2014/chart" uri="{C3380CC4-5D6E-409C-BE32-E72D297353CC}">
              <c16:uniqueId val="{00000000-A8EA-4141-AC82-55E0D998F400}"/>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2-A8EA-4141-AC82-55E0D998F40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A8EA-4141-AC82-55E0D998F40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6-A8EA-4141-AC82-55E0D998F40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8-A8EA-4141-AC82-55E0D998F40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A-A8EA-4141-AC82-55E0D998F40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C-A8EA-4141-AC82-55E0D998F400}"/>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Sheet1!$F$4:$F$9</c:f>
              <c:strCache>
                <c:ptCount val="6"/>
                <c:pt idx="0">
                  <c:v>2017-19 Controls &amp; Fuel Switches</c:v>
                </c:pt>
                <c:pt idx="1">
                  <c:v>Planned Retirements</c:v>
                </c:pt>
                <c:pt idx="2">
                  <c:v>Potential Retirements</c:v>
                </c:pt>
                <c:pt idx="3">
                  <c:v>No Post Comb. Controls</c:v>
                </c:pt>
                <c:pt idx="4">
                  <c:v>SCR</c:v>
                </c:pt>
                <c:pt idx="5">
                  <c:v>SNCR</c:v>
                </c:pt>
              </c:strCache>
            </c:strRef>
          </c:cat>
          <c:val>
            <c:numRef>
              <c:f>Sheet1!$H$4:$H$9</c:f>
              <c:numCache>
                <c:formatCode>0.0%</c:formatCode>
                <c:ptCount val="6"/>
                <c:pt idx="0">
                  <c:v>1.3890369787883433E-2</c:v>
                </c:pt>
                <c:pt idx="1">
                  <c:v>0.31464886311384194</c:v>
                </c:pt>
                <c:pt idx="2">
                  <c:v>0.14362272714399002</c:v>
                </c:pt>
                <c:pt idx="3">
                  <c:v>0.23629378694380207</c:v>
                </c:pt>
                <c:pt idx="4">
                  <c:v>0.21403906130255432</c:v>
                </c:pt>
                <c:pt idx="5">
                  <c:v>7.2757059306672714E-2</c:v>
                </c:pt>
              </c:numCache>
            </c:numRef>
          </c:val>
          <c:extLst>
            <c:ext xmlns:c16="http://schemas.microsoft.com/office/drawing/2014/chart" uri="{C3380CC4-5D6E-409C-BE32-E72D297353CC}">
              <c16:uniqueId val="{0000000D-A8EA-4141-AC82-55E0D998F40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WECC Net Generation – All Sources </a:t>
            </a:r>
            <a:r>
              <a:rPr lang="en-US" sz="1000" dirty="0"/>
              <a:t>(data</a:t>
            </a:r>
            <a:r>
              <a:rPr lang="en-US" sz="1000" baseline="0" dirty="0"/>
              <a:t> through Oct 2018)</a:t>
            </a:r>
            <a:endParaRPr lang="en-US" sz="1000" dirty="0"/>
          </a:p>
          <a:p>
            <a:pPr>
              <a:defRPr/>
            </a:pPr>
            <a:r>
              <a:rPr lang="en-US" dirty="0"/>
              <a:t>000</a:t>
            </a:r>
            <a:r>
              <a:rPr lang="en-US" baseline="0" dirty="0"/>
              <a:t> </a:t>
            </a:r>
            <a:r>
              <a:rPr lang="en-US" baseline="0" dirty="0" err="1"/>
              <a:t>MWHrs</a:t>
            </a:r>
            <a:r>
              <a:rPr lang="en-US" baseline="0" dirty="0"/>
              <a:t> - EIA</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'Net_generation_for_all_sectors '!$Z$29:$AC$29</c:f>
              <c:numCache>
                <c:formatCode>General</c:formatCode>
                <c:ptCount val="4"/>
                <c:pt idx="0">
                  <c:v>2015</c:v>
                </c:pt>
                <c:pt idx="1">
                  <c:v>2016</c:v>
                </c:pt>
                <c:pt idx="2">
                  <c:v>2017</c:v>
                </c:pt>
                <c:pt idx="3">
                  <c:v>2018</c:v>
                </c:pt>
              </c:numCache>
            </c:numRef>
          </c:cat>
          <c:val>
            <c:numRef>
              <c:f>'Net_generation_for_all_sectors '!$Z$30:$AC$30</c:f>
              <c:numCache>
                <c:formatCode>General</c:formatCode>
                <c:ptCount val="4"/>
                <c:pt idx="0">
                  <c:v>739949</c:v>
                </c:pt>
                <c:pt idx="1">
                  <c:v>742254</c:v>
                </c:pt>
                <c:pt idx="2">
                  <c:v>757084</c:v>
                </c:pt>
                <c:pt idx="3">
                  <c:v>760350</c:v>
                </c:pt>
              </c:numCache>
            </c:numRef>
          </c:val>
          <c:extLst>
            <c:ext xmlns:c16="http://schemas.microsoft.com/office/drawing/2014/chart" uri="{C3380CC4-5D6E-409C-BE32-E72D297353CC}">
              <c16:uniqueId val="{00000000-12FE-49B2-A8D0-7C83B7D8FCD5}"/>
            </c:ext>
          </c:extLst>
        </c:ser>
        <c:dLbls>
          <c:showLegendKey val="0"/>
          <c:showVal val="0"/>
          <c:showCatName val="0"/>
          <c:showSerName val="0"/>
          <c:showPercent val="0"/>
          <c:showBubbleSize val="0"/>
        </c:dLbls>
        <c:gapWidth val="219"/>
        <c:overlap val="-27"/>
        <c:axId val="507116736"/>
        <c:axId val="507114768"/>
      </c:barChart>
      <c:catAx>
        <c:axId val="50711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114768"/>
        <c:crosses val="autoZero"/>
        <c:auto val="1"/>
        <c:lblAlgn val="ctr"/>
        <c:lblOffset val="100"/>
        <c:noMultiLvlLbl val="0"/>
      </c:catAx>
      <c:valAx>
        <c:axId val="507114768"/>
        <c:scaling>
          <c:orientation val="minMax"/>
          <c:min val="4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116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WECC Net Generation by Source</a:t>
            </a:r>
          </a:p>
          <a:p>
            <a:pPr>
              <a:defRPr/>
            </a:pPr>
            <a:r>
              <a:rPr lang="en-US" dirty="0"/>
              <a:t>12-month rolling average</a:t>
            </a:r>
          </a:p>
          <a:p>
            <a:pPr>
              <a:defRPr/>
            </a:pPr>
            <a:r>
              <a:rPr lang="en-US" dirty="0"/>
              <a:t>000</a:t>
            </a:r>
            <a:r>
              <a:rPr lang="en-US" baseline="0" dirty="0"/>
              <a:t> </a:t>
            </a:r>
            <a:r>
              <a:rPr lang="en-US" baseline="0" dirty="0" err="1"/>
              <a:t>MWHrs</a:t>
            </a:r>
            <a:r>
              <a:rPr lang="en-US" baseline="0" dirty="0"/>
              <a:t> - EIA</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'Net_generation_for_all_sectors '!$M$23</c:f>
              <c:strCache>
                <c:ptCount val="1"/>
                <c:pt idx="0">
                  <c:v>coal</c:v>
                </c:pt>
              </c:strCache>
            </c:strRef>
          </c:tx>
          <c:spPr>
            <a:ln w="28575" cap="rnd">
              <a:solidFill>
                <a:schemeClr val="accent1"/>
              </a:solidFill>
              <a:round/>
            </a:ln>
            <a:effectLst/>
          </c:spPr>
          <c:marker>
            <c:symbol val="none"/>
          </c:marker>
          <c:cat>
            <c:numRef>
              <c:f>'Net_generation_for_all_sectors '!$N$22:$BJ$22</c:f>
              <c:numCache>
                <c:formatCode>mmm\-yy</c:formatCode>
                <c:ptCount val="49"/>
                <c:pt idx="0">
                  <c:v>41913</c:v>
                </c:pt>
                <c:pt idx="1">
                  <c:v>41944</c:v>
                </c:pt>
                <c:pt idx="2">
                  <c:v>41974</c:v>
                </c:pt>
                <c:pt idx="3">
                  <c:v>42005</c:v>
                </c:pt>
                <c:pt idx="4">
                  <c:v>42036</c:v>
                </c:pt>
                <c:pt idx="5">
                  <c:v>42064</c:v>
                </c:pt>
                <c:pt idx="6">
                  <c:v>42095</c:v>
                </c:pt>
                <c:pt idx="7">
                  <c:v>42125</c:v>
                </c:pt>
                <c:pt idx="8">
                  <c:v>42156</c:v>
                </c:pt>
                <c:pt idx="9">
                  <c:v>42186</c:v>
                </c:pt>
                <c:pt idx="10">
                  <c:v>42217</c:v>
                </c:pt>
                <c:pt idx="11">
                  <c:v>42248</c:v>
                </c:pt>
                <c:pt idx="12">
                  <c:v>42278</c:v>
                </c:pt>
                <c:pt idx="13">
                  <c:v>42309</c:v>
                </c:pt>
                <c:pt idx="14">
                  <c:v>42339</c:v>
                </c:pt>
                <c:pt idx="15">
                  <c:v>42370</c:v>
                </c:pt>
                <c:pt idx="16">
                  <c:v>42401</c:v>
                </c:pt>
                <c:pt idx="17">
                  <c:v>42430</c:v>
                </c:pt>
                <c:pt idx="18">
                  <c:v>42461</c:v>
                </c:pt>
                <c:pt idx="19">
                  <c:v>42491</c:v>
                </c:pt>
                <c:pt idx="20">
                  <c:v>42522</c:v>
                </c:pt>
                <c:pt idx="21">
                  <c:v>42552</c:v>
                </c:pt>
                <c:pt idx="22">
                  <c:v>42583</c:v>
                </c:pt>
                <c:pt idx="23">
                  <c:v>42614</c:v>
                </c:pt>
                <c:pt idx="24">
                  <c:v>42644</c:v>
                </c:pt>
                <c:pt idx="25">
                  <c:v>42675</c:v>
                </c:pt>
                <c:pt idx="26">
                  <c:v>42705</c:v>
                </c:pt>
                <c:pt idx="27">
                  <c:v>42736</c:v>
                </c:pt>
                <c:pt idx="28">
                  <c:v>42767</c:v>
                </c:pt>
                <c:pt idx="29">
                  <c:v>42795</c:v>
                </c:pt>
                <c:pt idx="30">
                  <c:v>42826</c:v>
                </c:pt>
                <c:pt idx="31">
                  <c:v>42856</c:v>
                </c:pt>
                <c:pt idx="32">
                  <c:v>42887</c:v>
                </c:pt>
                <c:pt idx="33">
                  <c:v>42917</c:v>
                </c:pt>
                <c:pt idx="34">
                  <c:v>42948</c:v>
                </c:pt>
                <c:pt idx="35">
                  <c:v>42979</c:v>
                </c:pt>
                <c:pt idx="36">
                  <c:v>43009</c:v>
                </c:pt>
                <c:pt idx="37">
                  <c:v>43040</c:v>
                </c:pt>
                <c:pt idx="38">
                  <c:v>43070</c:v>
                </c:pt>
                <c:pt idx="39">
                  <c:v>43101</c:v>
                </c:pt>
                <c:pt idx="40">
                  <c:v>43132</c:v>
                </c:pt>
                <c:pt idx="41">
                  <c:v>43160</c:v>
                </c:pt>
                <c:pt idx="42">
                  <c:v>43191</c:v>
                </c:pt>
                <c:pt idx="43">
                  <c:v>43221</c:v>
                </c:pt>
                <c:pt idx="44">
                  <c:v>43252</c:v>
                </c:pt>
                <c:pt idx="45">
                  <c:v>43282</c:v>
                </c:pt>
                <c:pt idx="46">
                  <c:v>43313</c:v>
                </c:pt>
                <c:pt idx="47">
                  <c:v>43344</c:v>
                </c:pt>
                <c:pt idx="48">
                  <c:v>43374</c:v>
                </c:pt>
              </c:numCache>
            </c:numRef>
          </c:cat>
          <c:val>
            <c:numRef>
              <c:f>'Net_generation_for_all_sectors '!$N$23:$BJ$23</c:f>
              <c:numCache>
                <c:formatCode>General</c:formatCode>
                <c:ptCount val="49"/>
                <c:pt idx="0">
                  <c:v>207423</c:v>
                </c:pt>
                <c:pt idx="1">
                  <c:v>206119</c:v>
                </c:pt>
                <c:pt idx="2">
                  <c:v>205276</c:v>
                </c:pt>
                <c:pt idx="3">
                  <c:v>203161</c:v>
                </c:pt>
                <c:pt idx="4">
                  <c:v>199270</c:v>
                </c:pt>
                <c:pt idx="5">
                  <c:v>198009</c:v>
                </c:pt>
                <c:pt idx="6">
                  <c:v>197181</c:v>
                </c:pt>
                <c:pt idx="7">
                  <c:v>197282</c:v>
                </c:pt>
                <c:pt idx="8">
                  <c:v>198062</c:v>
                </c:pt>
                <c:pt idx="9">
                  <c:v>196679</c:v>
                </c:pt>
                <c:pt idx="10">
                  <c:v>195450</c:v>
                </c:pt>
                <c:pt idx="11">
                  <c:v>193731</c:v>
                </c:pt>
                <c:pt idx="12">
                  <c:v>192690</c:v>
                </c:pt>
                <c:pt idx="13">
                  <c:v>190713</c:v>
                </c:pt>
                <c:pt idx="14">
                  <c:v>189373</c:v>
                </c:pt>
                <c:pt idx="15">
                  <c:v>188325</c:v>
                </c:pt>
                <c:pt idx="16">
                  <c:v>186946</c:v>
                </c:pt>
                <c:pt idx="17">
                  <c:v>182638</c:v>
                </c:pt>
                <c:pt idx="18">
                  <c:v>178365</c:v>
                </c:pt>
                <c:pt idx="19">
                  <c:v>173821</c:v>
                </c:pt>
                <c:pt idx="20">
                  <c:v>171261</c:v>
                </c:pt>
                <c:pt idx="21">
                  <c:v>170321</c:v>
                </c:pt>
                <c:pt idx="22">
                  <c:v>169272</c:v>
                </c:pt>
                <c:pt idx="23">
                  <c:v>168105</c:v>
                </c:pt>
                <c:pt idx="24">
                  <c:v>167737</c:v>
                </c:pt>
                <c:pt idx="25">
                  <c:v>167250</c:v>
                </c:pt>
                <c:pt idx="26">
                  <c:v>167969</c:v>
                </c:pt>
                <c:pt idx="27">
                  <c:v>168660</c:v>
                </c:pt>
                <c:pt idx="28">
                  <c:v>169948</c:v>
                </c:pt>
                <c:pt idx="29">
                  <c:v>171536</c:v>
                </c:pt>
                <c:pt idx="30">
                  <c:v>172251</c:v>
                </c:pt>
                <c:pt idx="31">
                  <c:v>173060</c:v>
                </c:pt>
                <c:pt idx="32">
                  <c:v>171719</c:v>
                </c:pt>
                <c:pt idx="33">
                  <c:v>171340</c:v>
                </c:pt>
                <c:pt idx="34">
                  <c:v>171505</c:v>
                </c:pt>
                <c:pt idx="35">
                  <c:v>171531</c:v>
                </c:pt>
                <c:pt idx="36">
                  <c:v>170428</c:v>
                </c:pt>
                <c:pt idx="37">
                  <c:v>171120</c:v>
                </c:pt>
                <c:pt idx="38">
                  <c:v>168773</c:v>
                </c:pt>
                <c:pt idx="39">
                  <c:v>166140</c:v>
                </c:pt>
                <c:pt idx="40">
                  <c:v>164005</c:v>
                </c:pt>
                <c:pt idx="41">
                  <c:v>163659</c:v>
                </c:pt>
                <c:pt idx="42">
                  <c:v>163197</c:v>
                </c:pt>
                <c:pt idx="43">
                  <c:v>161819</c:v>
                </c:pt>
                <c:pt idx="44">
                  <c:v>160634</c:v>
                </c:pt>
                <c:pt idx="45">
                  <c:v>159521</c:v>
                </c:pt>
                <c:pt idx="46">
                  <c:v>158102</c:v>
                </c:pt>
                <c:pt idx="47">
                  <c:v>157192</c:v>
                </c:pt>
                <c:pt idx="48">
                  <c:v>156718</c:v>
                </c:pt>
              </c:numCache>
            </c:numRef>
          </c:val>
          <c:smooth val="0"/>
          <c:extLst>
            <c:ext xmlns:c16="http://schemas.microsoft.com/office/drawing/2014/chart" uri="{C3380CC4-5D6E-409C-BE32-E72D297353CC}">
              <c16:uniqueId val="{00000000-22F2-4A88-85C9-C508F063E6EA}"/>
            </c:ext>
          </c:extLst>
        </c:ser>
        <c:ser>
          <c:idx val="1"/>
          <c:order val="1"/>
          <c:tx>
            <c:strRef>
              <c:f>'Net_generation_for_all_sectors '!$M$24</c:f>
              <c:strCache>
                <c:ptCount val="1"/>
                <c:pt idx="0">
                  <c:v>natural gas</c:v>
                </c:pt>
              </c:strCache>
            </c:strRef>
          </c:tx>
          <c:spPr>
            <a:ln w="28575" cap="rnd">
              <a:solidFill>
                <a:schemeClr val="accent2"/>
              </a:solidFill>
              <a:round/>
            </a:ln>
            <a:effectLst/>
          </c:spPr>
          <c:marker>
            <c:symbol val="none"/>
          </c:marker>
          <c:cat>
            <c:numRef>
              <c:f>'Net_generation_for_all_sectors '!$N$22:$BJ$22</c:f>
              <c:numCache>
                <c:formatCode>mmm\-yy</c:formatCode>
                <c:ptCount val="49"/>
                <c:pt idx="0">
                  <c:v>41913</c:v>
                </c:pt>
                <c:pt idx="1">
                  <c:v>41944</c:v>
                </c:pt>
                <c:pt idx="2">
                  <c:v>41974</c:v>
                </c:pt>
                <c:pt idx="3">
                  <c:v>42005</c:v>
                </c:pt>
                <c:pt idx="4">
                  <c:v>42036</c:v>
                </c:pt>
                <c:pt idx="5">
                  <c:v>42064</c:v>
                </c:pt>
                <c:pt idx="6">
                  <c:v>42095</c:v>
                </c:pt>
                <c:pt idx="7">
                  <c:v>42125</c:v>
                </c:pt>
                <c:pt idx="8">
                  <c:v>42156</c:v>
                </c:pt>
                <c:pt idx="9">
                  <c:v>42186</c:v>
                </c:pt>
                <c:pt idx="10">
                  <c:v>42217</c:v>
                </c:pt>
                <c:pt idx="11">
                  <c:v>42248</c:v>
                </c:pt>
                <c:pt idx="12">
                  <c:v>42278</c:v>
                </c:pt>
                <c:pt idx="13">
                  <c:v>42309</c:v>
                </c:pt>
                <c:pt idx="14">
                  <c:v>42339</c:v>
                </c:pt>
                <c:pt idx="15">
                  <c:v>42370</c:v>
                </c:pt>
                <c:pt idx="16">
                  <c:v>42401</c:v>
                </c:pt>
                <c:pt idx="17">
                  <c:v>42430</c:v>
                </c:pt>
                <c:pt idx="18">
                  <c:v>42461</c:v>
                </c:pt>
                <c:pt idx="19">
                  <c:v>42491</c:v>
                </c:pt>
                <c:pt idx="20">
                  <c:v>42522</c:v>
                </c:pt>
                <c:pt idx="21">
                  <c:v>42552</c:v>
                </c:pt>
                <c:pt idx="22">
                  <c:v>42583</c:v>
                </c:pt>
                <c:pt idx="23">
                  <c:v>42614</c:v>
                </c:pt>
                <c:pt idx="24">
                  <c:v>42644</c:v>
                </c:pt>
                <c:pt idx="25">
                  <c:v>42675</c:v>
                </c:pt>
                <c:pt idx="26">
                  <c:v>42705</c:v>
                </c:pt>
                <c:pt idx="27">
                  <c:v>42736</c:v>
                </c:pt>
                <c:pt idx="28">
                  <c:v>42767</c:v>
                </c:pt>
                <c:pt idx="29">
                  <c:v>42795</c:v>
                </c:pt>
                <c:pt idx="30">
                  <c:v>42826</c:v>
                </c:pt>
                <c:pt idx="31">
                  <c:v>42856</c:v>
                </c:pt>
                <c:pt idx="32">
                  <c:v>42887</c:v>
                </c:pt>
                <c:pt idx="33">
                  <c:v>42917</c:v>
                </c:pt>
                <c:pt idx="34">
                  <c:v>42948</c:v>
                </c:pt>
                <c:pt idx="35">
                  <c:v>42979</c:v>
                </c:pt>
                <c:pt idx="36">
                  <c:v>43009</c:v>
                </c:pt>
                <c:pt idx="37">
                  <c:v>43040</c:v>
                </c:pt>
                <c:pt idx="38">
                  <c:v>43070</c:v>
                </c:pt>
                <c:pt idx="39">
                  <c:v>43101</c:v>
                </c:pt>
                <c:pt idx="40">
                  <c:v>43132</c:v>
                </c:pt>
                <c:pt idx="41">
                  <c:v>43160</c:v>
                </c:pt>
                <c:pt idx="42">
                  <c:v>43191</c:v>
                </c:pt>
                <c:pt idx="43">
                  <c:v>43221</c:v>
                </c:pt>
                <c:pt idx="44">
                  <c:v>43252</c:v>
                </c:pt>
                <c:pt idx="45">
                  <c:v>43282</c:v>
                </c:pt>
                <c:pt idx="46">
                  <c:v>43313</c:v>
                </c:pt>
                <c:pt idx="47">
                  <c:v>43344</c:v>
                </c:pt>
                <c:pt idx="48">
                  <c:v>43374</c:v>
                </c:pt>
              </c:numCache>
            </c:numRef>
          </c:cat>
          <c:val>
            <c:numRef>
              <c:f>'Net_generation_for_all_sectors '!$N$24:$BJ$24</c:f>
              <c:numCache>
                <c:formatCode>General</c:formatCode>
                <c:ptCount val="49"/>
                <c:pt idx="0">
                  <c:v>233408</c:v>
                </c:pt>
                <c:pt idx="1">
                  <c:v>232538</c:v>
                </c:pt>
                <c:pt idx="2">
                  <c:v>227319</c:v>
                </c:pt>
                <c:pt idx="3">
                  <c:v>225138</c:v>
                </c:pt>
                <c:pt idx="4">
                  <c:v>220235</c:v>
                </c:pt>
                <c:pt idx="5">
                  <c:v>221083</c:v>
                </c:pt>
                <c:pt idx="6">
                  <c:v>223242</c:v>
                </c:pt>
                <c:pt idx="7">
                  <c:v>223625</c:v>
                </c:pt>
                <c:pt idx="8">
                  <c:v>230443</c:v>
                </c:pt>
                <c:pt idx="9">
                  <c:v>232493</c:v>
                </c:pt>
                <c:pt idx="10">
                  <c:v>234940</c:v>
                </c:pt>
                <c:pt idx="11">
                  <c:v>235955</c:v>
                </c:pt>
                <c:pt idx="12">
                  <c:v>237284</c:v>
                </c:pt>
                <c:pt idx="13">
                  <c:v>239342</c:v>
                </c:pt>
                <c:pt idx="14">
                  <c:v>242431</c:v>
                </c:pt>
                <c:pt idx="15">
                  <c:v>244996</c:v>
                </c:pt>
                <c:pt idx="16">
                  <c:v>248233</c:v>
                </c:pt>
                <c:pt idx="17">
                  <c:v>247336</c:v>
                </c:pt>
                <c:pt idx="18">
                  <c:v>245096</c:v>
                </c:pt>
                <c:pt idx="19">
                  <c:v>244490</c:v>
                </c:pt>
                <c:pt idx="20">
                  <c:v>242228</c:v>
                </c:pt>
                <c:pt idx="21">
                  <c:v>241025</c:v>
                </c:pt>
                <c:pt idx="22">
                  <c:v>240174</c:v>
                </c:pt>
                <c:pt idx="23">
                  <c:v>236397</c:v>
                </c:pt>
                <c:pt idx="24">
                  <c:v>230931</c:v>
                </c:pt>
                <c:pt idx="25">
                  <c:v>225986</c:v>
                </c:pt>
                <c:pt idx="26">
                  <c:v>222380</c:v>
                </c:pt>
                <c:pt idx="27">
                  <c:v>220642</c:v>
                </c:pt>
                <c:pt idx="28">
                  <c:v>216586</c:v>
                </c:pt>
                <c:pt idx="29">
                  <c:v>212499</c:v>
                </c:pt>
                <c:pt idx="30">
                  <c:v>209262</c:v>
                </c:pt>
                <c:pt idx="31">
                  <c:v>206743</c:v>
                </c:pt>
                <c:pt idx="32">
                  <c:v>202298</c:v>
                </c:pt>
                <c:pt idx="33">
                  <c:v>201415</c:v>
                </c:pt>
                <c:pt idx="34">
                  <c:v>200431</c:v>
                </c:pt>
                <c:pt idx="35">
                  <c:v>199136</c:v>
                </c:pt>
                <c:pt idx="36">
                  <c:v>199689</c:v>
                </c:pt>
                <c:pt idx="37">
                  <c:v>200856</c:v>
                </c:pt>
                <c:pt idx="38">
                  <c:v>202290</c:v>
                </c:pt>
                <c:pt idx="39">
                  <c:v>200407</c:v>
                </c:pt>
                <c:pt idx="40">
                  <c:v>202209</c:v>
                </c:pt>
                <c:pt idx="41">
                  <c:v>207269</c:v>
                </c:pt>
                <c:pt idx="42">
                  <c:v>210116</c:v>
                </c:pt>
                <c:pt idx="43">
                  <c:v>211005</c:v>
                </c:pt>
                <c:pt idx="44">
                  <c:v>212397</c:v>
                </c:pt>
                <c:pt idx="45">
                  <c:v>216794</c:v>
                </c:pt>
                <c:pt idx="46">
                  <c:v>218416</c:v>
                </c:pt>
                <c:pt idx="47">
                  <c:v>220956</c:v>
                </c:pt>
                <c:pt idx="48">
                  <c:v>222869</c:v>
                </c:pt>
              </c:numCache>
            </c:numRef>
          </c:val>
          <c:smooth val="0"/>
          <c:extLst>
            <c:ext xmlns:c16="http://schemas.microsoft.com/office/drawing/2014/chart" uri="{C3380CC4-5D6E-409C-BE32-E72D297353CC}">
              <c16:uniqueId val="{00000001-22F2-4A88-85C9-C508F063E6EA}"/>
            </c:ext>
          </c:extLst>
        </c:ser>
        <c:ser>
          <c:idx val="2"/>
          <c:order val="2"/>
          <c:tx>
            <c:strRef>
              <c:f>'Net_generation_for_all_sectors '!$M$25</c:f>
              <c:strCache>
                <c:ptCount val="1"/>
                <c:pt idx="0">
                  <c:v>nuclear</c:v>
                </c:pt>
              </c:strCache>
            </c:strRef>
          </c:tx>
          <c:spPr>
            <a:ln w="28575" cap="rnd">
              <a:solidFill>
                <a:schemeClr val="accent3"/>
              </a:solidFill>
              <a:round/>
            </a:ln>
            <a:effectLst/>
          </c:spPr>
          <c:marker>
            <c:symbol val="none"/>
          </c:marker>
          <c:cat>
            <c:numRef>
              <c:f>'Net_generation_for_all_sectors '!$N$22:$BJ$22</c:f>
              <c:numCache>
                <c:formatCode>mmm\-yy</c:formatCode>
                <c:ptCount val="49"/>
                <c:pt idx="0">
                  <c:v>41913</c:v>
                </c:pt>
                <c:pt idx="1">
                  <c:v>41944</c:v>
                </c:pt>
                <c:pt idx="2">
                  <c:v>41974</c:v>
                </c:pt>
                <c:pt idx="3">
                  <c:v>42005</c:v>
                </c:pt>
                <c:pt idx="4">
                  <c:v>42036</c:v>
                </c:pt>
                <c:pt idx="5">
                  <c:v>42064</c:v>
                </c:pt>
                <c:pt idx="6">
                  <c:v>42095</c:v>
                </c:pt>
                <c:pt idx="7">
                  <c:v>42125</c:v>
                </c:pt>
                <c:pt idx="8">
                  <c:v>42156</c:v>
                </c:pt>
                <c:pt idx="9">
                  <c:v>42186</c:v>
                </c:pt>
                <c:pt idx="10">
                  <c:v>42217</c:v>
                </c:pt>
                <c:pt idx="11">
                  <c:v>42248</c:v>
                </c:pt>
                <c:pt idx="12">
                  <c:v>42278</c:v>
                </c:pt>
                <c:pt idx="13">
                  <c:v>42309</c:v>
                </c:pt>
                <c:pt idx="14">
                  <c:v>42339</c:v>
                </c:pt>
                <c:pt idx="15">
                  <c:v>42370</c:v>
                </c:pt>
                <c:pt idx="16">
                  <c:v>42401</c:v>
                </c:pt>
                <c:pt idx="17">
                  <c:v>42430</c:v>
                </c:pt>
                <c:pt idx="18">
                  <c:v>42461</c:v>
                </c:pt>
                <c:pt idx="19">
                  <c:v>42491</c:v>
                </c:pt>
                <c:pt idx="20">
                  <c:v>42522</c:v>
                </c:pt>
                <c:pt idx="21">
                  <c:v>42552</c:v>
                </c:pt>
                <c:pt idx="22">
                  <c:v>42583</c:v>
                </c:pt>
                <c:pt idx="23">
                  <c:v>42614</c:v>
                </c:pt>
                <c:pt idx="24">
                  <c:v>42644</c:v>
                </c:pt>
                <c:pt idx="25">
                  <c:v>42675</c:v>
                </c:pt>
                <c:pt idx="26">
                  <c:v>42705</c:v>
                </c:pt>
                <c:pt idx="27">
                  <c:v>42736</c:v>
                </c:pt>
                <c:pt idx="28">
                  <c:v>42767</c:v>
                </c:pt>
                <c:pt idx="29">
                  <c:v>42795</c:v>
                </c:pt>
                <c:pt idx="30">
                  <c:v>42826</c:v>
                </c:pt>
                <c:pt idx="31">
                  <c:v>42856</c:v>
                </c:pt>
                <c:pt idx="32">
                  <c:v>42887</c:v>
                </c:pt>
                <c:pt idx="33">
                  <c:v>42917</c:v>
                </c:pt>
                <c:pt idx="34">
                  <c:v>42948</c:v>
                </c:pt>
                <c:pt idx="35">
                  <c:v>42979</c:v>
                </c:pt>
                <c:pt idx="36">
                  <c:v>43009</c:v>
                </c:pt>
                <c:pt idx="37">
                  <c:v>43040</c:v>
                </c:pt>
                <c:pt idx="38">
                  <c:v>43070</c:v>
                </c:pt>
                <c:pt idx="39">
                  <c:v>43101</c:v>
                </c:pt>
                <c:pt idx="40">
                  <c:v>43132</c:v>
                </c:pt>
                <c:pt idx="41">
                  <c:v>43160</c:v>
                </c:pt>
                <c:pt idx="42">
                  <c:v>43191</c:v>
                </c:pt>
                <c:pt idx="43">
                  <c:v>43221</c:v>
                </c:pt>
                <c:pt idx="44">
                  <c:v>43252</c:v>
                </c:pt>
                <c:pt idx="45">
                  <c:v>43282</c:v>
                </c:pt>
                <c:pt idx="46">
                  <c:v>43313</c:v>
                </c:pt>
                <c:pt idx="47">
                  <c:v>43344</c:v>
                </c:pt>
                <c:pt idx="48">
                  <c:v>43374</c:v>
                </c:pt>
              </c:numCache>
            </c:numRef>
          </c:cat>
          <c:val>
            <c:numRef>
              <c:f>'Net_generation_for_all_sectors '!$N$25:$BJ$25</c:f>
              <c:numCache>
                <c:formatCode>General</c:formatCode>
                <c:ptCount val="49"/>
                <c:pt idx="0">
                  <c:v>58459</c:v>
                </c:pt>
                <c:pt idx="1">
                  <c:v>58518</c:v>
                </c:pt>
                <c:pt idx="2">
                  <c:v>58803</c:v>
                </c:pt>
                <c:pt idx="3">
                  <c:v>58763</c:v>
                </c:pt>
                <c:pt idx="4">
                  <c:v>59497</c:v>
                </c:pt>
                <c:pt idx="5">
                  <c:v>60219</c:v>
                </c:pt>
                <c:pt idx="6">
                  <c:v>60171</c:v>
                </c:pt>
                <c:pt idx="7">
                  <c:v>59685</c:v>
                </c:pt>
                <c:pt idx="8">
                  <c:v>58919</c:v>
                </c:pt>
                <c:pt idx="9">
                  <c:v>58717</c:v>
                </c:pt>
                <c:pt idx="10">
                  <c:v>59132</c:v>
                </c:pt>
                <c:pt idx="11">
                  <c:v>59084</c:v>
                </c:pt>
                <c:pt idx="12">
                  <c:v>59038</c:v>
                </c:pt>
                <c:pt idx="13">
                  <c:v>59104</c:v>
                </c:pt>
                <c:pt idx="14">
                  <c:v>59194</c:v>
                </c:pt>
                <c:pt idx="15">
                  <c:v>59373</c:v>
                </c:pt>
                <c:pt idx="16">
                  <c:v>59580</c:v>
                </c:pt>
                <c:pt idx="17">
                  <c:v>59543</c:v>
                </c:pt>
                <c:pt idx="18">
                  <c:v>59715</c:v>
                </c:pt>
                <c:pt idx="19">
                  <c:v>59139</c:v>
                </c:pt>
                <c:pt idx="20">
                  <c:v>59809</c:v>
                </c:pt>
                <c:pt idx="21">
                  <c:v>60023</c:v>
                </c:pt>
                <c:pt idx="22">
                  <c:v>60038</c:v>
                </c:pt>
                <c:pt idx="23">
                  <c:v>59780</c:v>
                </c:pt>
                <c:pt idx="24">
                  <c:v>60419</c:v>
                </c:pt>
                <c:pt idx="25">
                  <c:v>61010</c:v>
                </c:pt>
                <c:pt idx="26">
                  <c:v>60910</c:v>
                </c:pt>
                <c:pt idx="27">
                  <c:v>60823</c:v>
                </c:pt>
                <c:pt idx="28">
                  <c:v>60619</c:v>
                </c:pt>
                <c:pt idx="29">
                  <c:v>60501</c:v>
                </c:pt>
                <c:pt idx="30">
                  <c:v>59979</c:v>
                </c:pt>
                <c:pt idx="31">
                  <c:v>59323</c:v>
                </c:pt>
                <c:pt idx="32">
                  <c:v>58187</c:v>
                </c:pt>
                <c:pt idx="33">
                  <c:v>58122</c:v>
                </c:pt>
                <c:pt idx="34">
                  <c:v>57830</c:v>
                </c:pt>
                <c:pt idx="35">
                  <c:v>58103</c:v>
                </c:pt>
                <c:pt idx="36">
                  <c:v>58166</c:v>
                </c:pt>
                <c:pt idx="37">
                  <c:v>58168</c:v>
                </c:pt>
                <c:pt idx="38">
                  <c:v>58371</c:v>
                </c:pt>
                <c:pt idx="39">
                  <c:v>58417</c:v>
                </c:pt>
                <c:pt idx="40">
                  <c:v>57777</c:v>
                </c:pt>
                <c:pt idx="41">
                  <c:v>57337</c:v>
                </c:pt>
                <c:pt idx="42">
                  <c:v>57583</c:v>
                </c:pt>
                <c:pt idx="43">
                  <c:v>59085</c:v>
                </c:pt>
                <c:pt idx="44">
                  <c:v>60153</c:v>
                </c:pt>
                <c:pt idx="45">
                  <c:v>60061</c:v>
                </c:pt>
                <c:pt idx="46">
                  <c:v>60299</c:v>
                </c:pt>
                <c:pt idx="47">
                  <c:v>60339</c:v>
                </c:pt>
                <c:pt idx="48">
                  <c:v>60266</c:v>
                </c:pt>
              </c:numCache>
            </c:numRef>
          </c:val>
          <c:smooth val="0"/>
          <c:extLst>
            <c:ext xmlns:c16="http://schemas.microsoft.com/office/drawing/2014/chart" uri="{C3380CC4-5D6E-409C-BE32-E72D297353CC}">
              <c16:uniqueId val="{00000002-22F2-4A88-85C9-C508F063E6EA}"/>
            </c:ext>
          </c:extLst>
        </c:ser>
        <c:ser>
          <c:idx val="3"/>
          <c:order val="3"/>
          <c:tx>
            <c:strRef>
              <c:f>'Net_generation_for_all_sectors '!$M$26</c:f>
              <c:strCache>
                <c:ptCount val="1"/>
                <c:pt idx="0">
                  <c:v>hydro</c:v>
                </c:pt>
              </c:strCache>
            </c:strRef>
          </c:tx>
          <c:spPr>
            <a:ln w="28575" cap="rnd">
              <a:solidFill>
                <a:schemeClr val="accent4"/>
              </a:solidFill>
              <a:round/>
            </a:ln>
            <a:effectLst/>
          </c:spPr>
          <c:marker>
            <c:symbol val="none"/>
          </c:marker>
          <c:cat>
            <c:numRef>
              <c:f>'Net_generation_for_all_sectors '!$N$22:$BJ$22</c:f>
              <c:numCache>
                <c:formatCode>mmm\-yy</c:formatCode>
                <c:ptCount val="49"/>
                <c:pt idx="0">
                  <c:v>41913</c:v>
                </c:pt>
                <c:pt idx="1">
                  <c:v>41944</c:v>
                </c:pt>
                <c:pt idx="2">
                  <c:v>41974</c:v>
                </c:pt>
                <c:pt idx="3">
                  <c:v>42005</c:v>
                </c:pt>
                <c:pt idx="4">
                  <c:v>42036</c:v>
                </c:pt>
                <c:pt idx="5">
                  <c:v>42064</c:v>
                </c:pt>
                <c:pt idx="6">
                  <c:v>42095</c:v>
                </c:pt>
                <c:pt idx="7">
                  <c:v>42125</c:v>
                </c:pt>
                <c:pt idx="8">
                  <c:v>42156</c:v>
                </c:pt>
                <c:pt idx="9">
                  <c:v>42186</c:v>
                </c:pt>
                <c:pt idx="10">
                  <c:v>42217</c:v>
                </c:pt>
                <c:pt idx="11">
                  <c:v>42248</c:v>
                </c:pt>
                <c:pt idx="12">
                  <c:v>42278</c:v>
                </c:pt>
                <c:pt idx="13">
                  <c:v>42309</c:v>
                </c:pt>
                <c:pt idx="14">
                  <c:v>42339</c:v>
                </c:pt>
                <c:pt idx="15">
                  <c:v>42370</c:v>
                </c:pt>
                <c:pt idx="16">
                  <c:v>42401</c:v>
                </c:pt>
                <c:pt idx="17">
                  <c:v>42430</c:v>
                </c:pt>
                <c:pt idx="18">
                  <c:v>42461</c:v>
                </c:pt>
                <c:pt idx="19">
                  <c:v>42491</c:v>
                </c:pt>
                <c:pt idx="20">
                  <c:v>42522</c:v>
                </c:pt>
                <c:pt idx="21">
                  <c:v>42552</c:v>
                </c:pt>
                <c:pt idx="22">
                  <c:v>42583</c:v>
                </c:pt>
                <c:pt idx="23">
                  <c:v>42614</c:v>
                </c:pt>
                <c:pt idx="24">
                  <c:v>42644</c:v>
                </c:pt>
                <c:pt idx="25">
                  <c:v>42675</c:v>
                </c:pt>
                <c:pt idx="26">
                  <c:v>42705</c:v>
                </c:pt>
                <c:pt idx="27">
                  <c:v>42736</c:v>
                </c:pt>
                <c:pt idx="28">
                  <c:v>42767</c:v>
                </c:pt>
                <c:pt idx="29">
                  <c:v>42795</c:v>
                </c:pt>
                <c:pt idx="30">
                  <c:v>42826</c:v>
                </c:pt>
                <c:pt idx="31">
                  <c:v>42856</c:v>
                </c:pt>
                <c:pt idx="32">
                  <c:v>42887</c:v>
                </c:pt>
                <c:pt idx="33">
                  <c:v>42917</c:v>
                </c:pt>
                <c:pt idx="34">
                  <c:v>42948</c:v>
                </c:pt>
                <c:pt idx="35">
                  <c:v>42979</c:v>
                </c:pt>
                <c:pt idx="36">
                  <c:v>43009</c:v>
                </c:pt>
                <c:pt idx="37">
                  <c:v>43040</c:v>
                </c:pt>
                <c:pt idx="38">
                  <c:v>43070</c:v>
                </c:pt>
                <c:pt idx="39">
                  <c:v>43101</c:v>
                </c:pt>
                <c:pt idx="40">
                  <c:v>43132</c:v>
                </c:pt>
                <c:pt idx="41">
                  <c:v>43160</c:v>
                </c:pt>
                <c:pt idx="42">
                  <c:v>43191</c:v>
                </c:pt>
                <c:pt idx="43">
                  <c:v>43221</c:v>
                </c:pt>
                <c:pt idx="44">
                  <c:v>43252</c:v>
                </c:pt>
                <c:pt idx="45">
                  <c:v>43282</c:v>
                </c:pt>
                <c:pt idx="46">
                  <c:v>43313</c:v>
                </c:pt>
                <c:pt idx="47">
                  <c:v>43344</c:v>
                </c:pt>
                <c:pt idx="48">
                  <c:v>43374</c:v>
                </c:pt>
              </c:numCache>
            </c:numRef>
          </c:cat>
          <c:val>
            <c:numRef>
              <c:f>'Net_generation_for_all_sectors '!$N$26:$BJ$26</c:f>
              <c:numCache>
                <c:formatCode>General</c:formatCode>
                <c:ptCount val="49"/>
                <c:pt idx="0">
                  <c:v>160596</c:v>
                </c:pt>
                <c:pt idx="1">
                  <c:v>161097</c:v>
                </c:pt>
                <c:pt idx="2">
                  <c:v>163620</c:v>
                </c:pt>
                <c:pt idx="3">
                  <c:v>167655</c:v>
                </c:pt>
                <c:pt idx="4">
                  <c:v>173712</c:v>
                </c:pt>
                <c:pt idx="5">
                  <c:v>173009</c:v>
                </c:pt>
                <c:pt idx="6">
                  <c:v>169353</c:v>
                </c:pt>
                <c:pt idx="7">
                  <c:v>163957</c:v>
                </c:pt>
                <c:pt idx="8">
                  <c:v>158177</c:v>
                </c:pt>
                <c:pt idx="9">
                  <c:v>152970</c:v>
                </c:pt>
                <c:pt idx="10">
                  <c:v>151937</c:v>
                </c:pt>
                <c:pt idx="11">
                  <c:v>152362</c:v>
                </c:pt>
                <c:pt idx="12">
                  <c:v>152133</c:v>
                </c:pt>
                <c:pt idx="13">
                  <c:v>151365</c:v>
                </c:pt>
                <c:pt idx="14">
                  <c:v>149267</c:v>
                </c:pt>
                <c:pt idx="15">
                  <c:v>146518</c:v>
                </c:pt>
                <c:pt idx="16">
                  <c:v>144246</c:v>
                </c:pt>
                <c:pt idx="17">
                  <c:v>146382</c:v>
                </c:pt>
                <c:pt idx="18">
                  <c:v>151595</c:v>
                </c:pt>
                <c:pt idx="19">
                  <c:v>156783</c:v>
                </c:pt>
                <c:pt idx="20">
                  <c:v>160743</c:v>
                </c:pt>
                <c:pt idx="21">
                  <c:v>163361</c:v>
                </c:pt>
                <c:pt idx="22">
                  <c:v>164280</c:v>
                </c:pt>
                <c:pt idx="23">
                  <c:v>165005</c:v>
                </c:pt>
                <c:pt idx="24">
                  <c:v>167115</c:v>
                </c:pt>
                <c:pt idx="25">
                  <c:v>170008</c:v>
                </c:pt>
                <c:pt idx="26">
                  <c:v>173694</c:v>
                </c:pt>
                <c:pt idx="27">
                  <c:v>178913</c:v>
                </c:pt>
                <c:pt idx="28">
                  <c:v>181867</c:v>
                </c:pt>
                <c:pt idx="29">
                  <c:v>184875</c:v>
                </c:pt>
                <c:pt idx="30">
                  <c:v>186895</c:v>
                </c:pt>
                <c:pt idx="31">
                  <c:v>190266</c:v>
                </c:pt>
                <c:pt idx="32">
                  <c:v>194981</c:v>
                </c:pt>
                <c:pt idx="33">
                  <c:v>197699</c:v>
                </c:pt>
                <c:pt idx="34">
                  <c:v>199154</c:v>
                </c:pt>
                <c:pt idx="35">
                  <c:v>200958</c:v>
                </c:pt>
                <c:pt idx="36">
                  <c:v>200358</c:v>
                </c:pt>
                <c:pt idx="37">
                  <c:v>198958</c:v>
                </c:pt>
                <c:pt idx="38">
                  <c:v>197609</c:v>
                </c:pt>
                <c:pt idx="39">
                  <c:v>196734</c:v>
                </c:pt>
                <c:pt idx="40">
                  <c:v>197070</c:v>
                </c:pt>
                <c:pt idx="41">
                  <c:v>192823</c:v>
                </c:pt>
                <c:pt idx="42">
                  <c:v>190566</c:v>
                </c:pt>
                <c:pt idx="43">
                  <c:v>189474</c:v>
                </c:pt>
                <c:pt idx="44">
                  <c:v>186972</c:v>
                </c:pt>
                <c:pt idx="45">
                  <c:v>185077</c:v>
                </c:pt>
                <c:pt idx="46">
                  <c:v>183942</c:v>
                </c:pt>
                <c:pt idx="47">
                  <c:v>181978</c:v>
                </c:pt>
                <c:pt idx="48">
                  <c:v>181170</c:v>
                </c:pt>
              </c:numCache>
            </c:numRef>
          </c:val>
          <c:smooth val="0"/>
          <c:extLst>
            <c:ext xmlns:c16="http://schemas.microsoft.com/office/drawing/2014/chart" uri="{C3380CC4-5D6E-409C-BE32-E72D297353CC}">
              <c16:uniqueId val="{00000003-22F2-4A88-85C9-C508F063E6EA}"/>
            </c:ext>
          </c:extLst>
        </c:ser>
        <c:ser>
          <c:idx val="4"/>
          <c:order val="4"/>
          <c:tx>
            <c:strRef>
              <c:f>'Net_generation_for_all_sectors '!$M$27</c:f>
              <c:strCache>
                <c:ptCount val="1"/>
                <c:pt idx="0">
                  <c:v>renewables</c:v>
                </c:pt>
              </c:strCache>
            </c:strRef>
          </c:tx>
          <c:spPr>
            <a:ln w="28575" cap="rnd">
              <a:solidFill>
                <a:schemeClr val="accent5"/>
              </a:solidFill>
              <a:round/>
            </a:ln>
            <a:effectLst/>
          </c:spPr>
          <c:marker>
            <c:symbol val="none"/>
          </c:marker>
          <c:cat>
            <c:numRef>
              <c:f>'Net_generation_for_all_sectors '!$N$22:$BJ$22</c:f>
              <c:numCache>
                <c:formatCode>mmm\-yy</c:formatCode>
                <c:ptCount val="49"/>
                <c:pt idx="0">
                  <c:v>41913</c:v>
                </c:pt>
                <c:pt idx="1">
                  <c:v>41944</c:v>
                </c:pt>
                <c:pt idx="2">
                  <c:v>41974</c:v>
                </c:pt>
                <c:pt idx="3">
                  <c:v>42005</c:v>
                </c:pt>
                <c:pt idx="4">
                  <c:v>42036</c:v>
                </c:pt>
                <c:pt idx="5">
                  <c:v>42064</c:v>
                </c:pt>
                <c:pt idx="6">
                  <c:v>42095</c:v>
                </c:pt>
                <c:pt idx="7">
                  <c:v>42125</c:v>
                </c:pt>
                <c:pt idx="8">
                  <c:v>42156</c:v>
                </c:pt>
                <c:pt idx="9">
                  <c:v>42186</c:v>
                </c:pt>
                <c:pt idx="10">
                  <c:v>42217</c:v>
                </c:pt>
                <c:pt idx="11">
                  <c:v>42248</c:v>
                </c:pt>
                <c:pt idx="12">
                  <c:v>42278</c:v>
                </c:pt>
                <c:pt idx="13">
                  <c:v>42309</c:v>
                </c:pt>
                <c:pt idx="14">
                  <c:v>42339</c:v>
                </c:pt>
                <c:pt idx="15">
                  <c:v>42370</c:v>
                </c:pt>
                <c:pt idx="16">
                  <c:v>42401</c:v>
                </c:pt>
                <c:pt idx="17">
                  <c:v>42430</c:v>
                </c:pt>
                <c:pt idx="18">
                  <c:v>42461</c:v>
                </c:pt>
                <c:pt idx="19">
                  <c:v>42491</c:v>
                </c:pt>
                <c:pt idx="20">
                  <c:v>42522</c:v>
                </c:pt>
                <c:pt idx="21">
                  <c:v>42552</c:v>
                </c:pt>
                <c:pt idx="22">
                  <c:v>42583</c:v>
                </c:pt>
                <c:pt idx="23">
                  <c:v>42614</c:v>
                </c:pt>
                <c:pt idx="24">
                  <c:v>42644</c:v>
                </c:pt>
                <c:pt idx="25">
                  <c:v>42675</c:v>
                </c:pt>
                <c:pt idx="26">
                  <c:v>42705</c:v>
                </c:pt>
                <c:pt idx="27">
                  <c:v>42736</c:v>
                </c:pt>
                <c:pt idx="28">
                  <c:v>42767</c:v>
                </c:pt>
                <c:pt idx="29">
                  <c:v>42795</c:v>
                </c:pt>
                <c:pt idx="30">
                  <c:v>42826</c:v>
                </c:pt>
                <c:pt idx="31">
                  <c:v>42856</c:v>
                </c:pt>
                <c:pt idx="32">
                  <c:v>42887</c:v>
                </c:pt>
                <c:pt idx="33">
                  <c:v>42917</c:v>
                </c:pt>
                <c:pt idx="34">
                  <c:v>42948</c:v>
                </c:pt>
                <c:pt idx="35">
                  <c:v>42979</c:v>
                </c:pt>
                <c:pt idx="36">
                  <c:v>43009</c:v>
                </c:pt>
                <c:pt idx="37">
                  <c:v>43040</c:v>
                </c:pt>
                <c:pt idx="38">
                  <c:v>43070</c:v>
                </c:pt>
                <c:pt idx="39">
                  <c:v>43101</c:v>
                </c:pt>
                <c:pt idx="40">
                  <c:v>43132</c:v>
                </c:pt>
                <c:pt idx="41">
                  <c:v>43160</c:v>
                </c:pt>
                <c:pt idx="42">
                  <c:v>43191</c:v>
                </c:pt>
                <c:pt idx="43">
                  <c:v>43221</c:v>
                </c:pt>
                <c:pt idx="44">
                  <c:v>43252</c:v>
                </c:pt>
                <c:pt idx="45">
                  <c:v>43282</c:v>
                </c:pt>
                <c:pt idx="46">
                  <c:v>43313</c:v>
                </c:pt>
                <c:pt idx="47">
                  <c:v>43344</c:v>
                </c:pt>
                <c:pt idx="48">
                  <c:v>43374</c:v>
                </c:pt>
              </c:numCache>
            </c:numRef>
          </c:cat>
          <c:val>
            <c:numRef>
              <c:f>'Net_generation_for_all_sectors '!$N$27:$BJ$27</c:f>
              <c:numCache>
                <c:formatCode>General</c:formatCode>
                <c:ptCount val="49"/>
                <c:pt idx="0">
                  <c:v>93887</c:v>
                </c:pt>
                <c:pt idx="1">
                  <c:v>95799</c:v>
                </c:pt>
                <c:pt idx="2">
                  <c:v>96052</c:v>
                </c:pt>
                <c:pt idx="3">
                  <c:v>95344</c:v>
                </c:pt>
                <c:pt idx="4">
                  <c:v>95497</c:v>
                </c:pt>
                <c:pt idx="5">
                  <c:v>95344</c:v>
                </c:pt>
                <c:pt idx="6">
                  <c:v>95645</c:v>
                </c:pt>
                <c:pt idx="7">
                  <c:v>96036</c:v>
                </c:pt>
                <c:pt idx="8">
                  <c:v>95416</c:v>
                </c:pt>
                <c:pt idx="9">
                  <c:v>96719</c:v>
                </c:pt>
                <c:pt idx="10">
                  <c:v>98367</c:v>
                </c:pt>
                <c:pt idx="11">
                  <c:v>98654</c:v>
                </c:pt>
                <c:pt idx="12">
                  <c:v>98804</c:v>
                </c:pt>
                <c:pt idx="13">
                  <c:v>98699</c:v>
                </c:pt>
                <c:pt idx="14">
                  <c:v>100387</c:v>
                </c:pt>
                <c:pt idx="15">
                  <c:v>101629</c:v>
                </c:pt>
                <c:pt idx="16">
                  <c:v>103197</c:v>
                </c:pt>
                <c:pt idx="17">
                  <c:v>105078</c:v>
                </c:pt>
                <c:pt idx="18">
                  <c:v>106017</c:v>
                </c:pt>
                <c:pt idx="19">
                  <c:v>107688</c:v>
                </c:pt>
                <c:pt idx="20">
                  <c:v>109294</c:v>
                </c:pt>
                <c:pt idx="21">
                  <c:v>111202</c:v>
                </c:pt>
                <c:pt idx="22">
                  <c:v>112074</c:v>
                </c:pt>
                <c:pt idx="23">
                  <c:v>114158</c:v>
                </c:pt>
                <c:pt idx="24">
                  <c:v>116052</c:v>
                </c:pt>
                <c:pt idx="25">
                  <c:v>116978</c:v>
                </c:pt>
                <c:pt idx="26">
                  <c:v>117500</c:v>
                </c:pt>
                <c:pt idx="27">
                  <c:v>117872</c:v>
                </c:pt>
                <c:pt idx="28">
                  <c:v>117523</c:v>
                </c:pt>
                <c:pt idx="29">
                  <c:v>118368</c:v>
                </c:pt>
                <c:pt idx="30">
                  <c:v>120219</c:v>
                </c:pt>
                <c:pt idx="31">
                  <c:v>121585</c:v>
                </c:pt>
                <c:pt idx="32">
                  <c:v>123797</c:v>
                </c:pt>
                <c:pt idx="33">
                  <c:v>124522</c:v>
                </c:pt>
                <c:pt idx="34">
                  <c:v>125815</c:v>
                </c:pt>
                <c:pt idx="35">
                  <c:v>126688</c:v>
                </c:pt>
                <c:pt idx="36">
                  <c:v>128443</c:v>
                </c:pt>
                <c:pt idx="37">
                  <c:v>128838</c:v>
                </c:pt>
                <c:pt idx="38">
                  <c:v>128693</c:v>
                </c:pt>
                <c:pt idx="39">
                  <c:v>131112</c:v>
                </c:pt>
                <c:pt idx="40">
                  <c:v>133742</c:v>
                </c:pt>
                <c:pt idx="41">
                  <c:v>135213</c:v>
                </c:pt>
                <c:pt idx="42">
                  <c:v>136511</c:v>
                </c:pt>
                <c:pt idx="43">
                  <c:v>137649</c:v>
                </c:pt>
                <c:pt idx="44">
                  <c:v>138695</c:v>
                </c:pt>
                <c:pt idx="45">
                  <c:v>138715</c:v>
                </c:pt>
                <c:pt idx="46">
                  <c:v>139524</c:v>
                </c:pt>
                <c:pt idx="47">
                  <c:v>139959</c:v>
                </c:pt>
                <c:pt idx="48">
                  <c:v>139327</c:v>
                </c:pt>
              </c:numCache>
            </c:numRef>
          </c:val>
          <c:smooth val="0"/>
          <c:extLst>
            <c:ext xmlns:c16="http://schemas.microsoft.com/office/drawing/2014/chart" uri="{C3380CC4-5D6E-409C-BE32-E72D297353CC}">
              <c16:uniqueId val="{00000004-22F2-4A88-85C9-C508F063E6EA}"/>
            </c:ext>
          </c:extLst>
        </c:ser>
        <c:dLbls>
          <c:showLegendKey val="0"/>
          <c:showVal val="0"/>
          <c:showCatName val="0"/>
          <c:showSerName val="0"/>
          <c:showPercent val="0"/>
          <c:showBubbleSize val="0"/>
        </c:dLbls>
        <c:smooth val="0"/>
        <c:axId val="500455824"/>
        <c:axId val="500463368"/>
      </c:lineChart>
      <c:dateAx>
        <c:axId val="500455824"/>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0463368"/>
        <c:crosses val="autoZero"/>
        <c:auto val="1"/>
        <c:lblOffset val="100"/>
        <c:baseTimeUnit val="months"/>
      </c:dateAx>
      <c:valAx>
        <c:axId val="500463368"/>
        <c:scaling>
          <c:orientation val="minMax"/>
          <c:max val="260000"/>
          <c:min val="4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0455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40" cy="469424"/>
          </a:xfrm>
          <a:prstGeom prst="rect">
            <a:avLst/>
          </a:prstGeom>
        </p:spPr>
        <p:txBody>
          <a:bodyPr vert="horz" lIns="99314" tIns="49657" rIns="99314" bIns="49657" rtlCol="0"/>
          <a:lstStyle>
            <a:lvl1pPr algn="l">
              <a:defRPr sz="1300"/>
            </a:lvl1pPr>
          </a:lstStyle>
          <a:p>
            <a:endParaRPr lang="en-US" dirty="0"/>
          </a:p>
        </p:txBody>
      </p:sp>
      <p:sp>
        <p:nvSpPr>
          <p:cNvPr id="3" name="Date Placeholder 2"/>
          <p:cNvSpPr>
            <a:spLocks noGrp="1"/>
          </p:cNvSpPr>
          <p:nvPr>
            <p:ph type="dt" idx="1"/>
          </p:nvPr>
        </p:nvSpPr>
        <p:spPr>
          <a:xfrm>
            <a:off x="4023094" y="0"/>
            <a:ext cx="3077740" cy="469424"/>
          </a:xfrm>
          <a:prstGeom prst="rect">
            <a:avLst/>
          </a:prstGeom>
        </p:spPr>
        <p:txBody>
          <a:bodyPr vert="horz" lIns="99314" tIns="49657" rIns="99314" bIns="49657" rtlCol="0"/>
          <a:lstStyle>
            <a:lvl1pPr algn="r">
              <a:defRPr sz="1300"/>
            </a:lvl1pPr>
          </a:lstStyle>
          <a:p>
            <a:fld id="{C1B88519-0382-424F-8D28-830C519B27F0}" type="datetimeFigureOut">
              <a:rPr lang="en-US" smtClean="0"/>
              <a:pPr/>
              <a:t>1/29/2019</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9314" tIns="49657" rIns="99314" bIns="4965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9314" tIns="49657" rIns="99314" bIns="496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40" cy="469424"/>
          </a:xfrm>
          <a:prstGeom prst="rect">
            <a:avLst/>
          </a:prstGeom>
        </p:spPr>
        <p:txBody>
          <a:bodyPr vert="horz" lIns="99314" tIns="49657" rIns="99314" bIns="4965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094" y="8917422"/>
            <a:ext cx="3077740" cy="469424"/>
          </a:xfrm>
          <a:prstGeom prst="rect">
            <a:avLst/>
          </a:prstGeom>
        </p:spPr>
        <p:txBody>
          <a:bodyPr vert="horz" lIns="99314" tIns="49657" rIns="99314" bIns="49657" rtlCol="0" anchor="b"/>
          <a:lstStyle>
            <a:lvl1pPr algn="r">
              <a:defRPr sz="1300"/>
            </a:lvl1pPr>
          </a:lstStyle>
          <a:p>
            <a:fld id="{B401EA1D-A4EB-447D-92DC-1FB56516C96C}" type="slidenum">
              <a:rPr lang="en-US" smtClean="0"/>
              <a:pPr/>
              <a:t>‹#›</a:t>
            </a:fld>
            <a:endParaRPr lang="en-US" dirty="0"/>
          </a:p>
        </p:txBody>
      </p:sp>
    </p:spTree>
    <p:extLst>
      <p:ext uri="{BB962C8B-B14F-4D97-AF65-F5344CB8AC3E}">
        <p14:creationId xmlns:p14="http://schemas.microsoft.com/office/powerpoint/2010/main" val="2322512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03263"/>
            <a:ext cx="4692650" cy="35210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1EA1D-A4EB-447D-92DC-1FB56516C96C}" type="slidenum">
              <a:rPr lang="en-US" smtClean="0"/>
              <a:pPr/>
              <a:t>1</a:t>
            </a:fld>
            <a:endParaRPr lang="en-US" dirty="0"/>
          </a:p>
        </p:txBody>
      </p:sp>
    </p:spTree>
    <p:extLst>
      <p:ext uri="{BB962C8B-B14F-4D97-AF65-F5344CB8AC3E}">
        <p14:creationId xmlns:p14="http://schemas.microsoft.com/office/powerpoint/2010/main" val="3610128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8"/>
          <p:cNvSpPr>
            <a:spLocks noGrp="1" noChangeArrowheads="1"/>
          </p:cNvSpPr>
          <p:nvPr>
            <p:ph type="sldNum" sz="quarter" idx="10"/>
            <p:custDataLst>
              <p:tags r:id="rId1"/>
            </p:custDataLst>
          </p:nvPr>
        </p:nvSpPr>
        <p:spPr>
          <a:ln/>
        </p:spPr>
        <p:txBody>
          <a:bodyPr/>
          <a:lstStyle>
            <a:lvl1pPr>
              <a:defRPr/>
            </a:lvl1pPr>
          </a:lstStyle>
          <a:p>
            <a:pPr>
              <a:defRPr/>
            </a:pPr>
            <a:fld id="{D8658A59-1033-424E-B5D3-17BD0C319C36}" type="slidenum">
              <a:rPr lang="en-US">
                <a:solidFill>
                  <a:srgbClr val="828282"/>
                </a:solidFill>
              </a:rPr>
              <a:pPr>
                <a:defRPr/>
              </a:pPr>
              <a:t>‹#›</a:t>
            </a:fld>
            <a:endParaRPr lang="en-US" dirty="0">
              <a:solidFill>
                <a:srgbClr val="828282"/>
              </a:solidFill>
            </a:endParaRPr>
          </a:p>
        </p:txBody>
      </p:sp>
      <p:sp>
        <p:nvSpPr>
          <p:cNvPr id="5" name="Rectangle 11"/>
          <p:cNvSpPr>
            <a:spLocks noGrp="1" noChangeArrowheads="1"/>
          </p:cNvSpPr>
          <p:nvPr>
            <p:ph type="dt" sz="half" idx="11"/>
            <p:custDataLst>
              <p:tags r:id="rId2"/>
            </p:custDataLst>
          </p:nvPr>
        </p:nvSpPr>
        <p:spPr>
          <a:ln/>
        </p:spPr>
        <p:txBody>
          <a:bodyPr/>
          <a:lstStyle>
            <a:lvl1pPr>
              <a:defRPr/>
            </a:lvl1pPr>
          </a:lstStyle>
          <a:p>
            <a:pPr>
              <a:defRPr/>
            </a:pPr>
            <a:fld id="{F076EBD1-DCB9-4AA2-84D9-ED8F0042AB02}"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328387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custDataLst>
              <p:tags r:id="rId1"/>
            </p:custDataLst>
          </p:nvPr>
        </p:nvSpPr>
        <p:spPr>
          <a:ln/>
        </p:spPr>
        <p:txBody>
          <a:bodyPr/>
          <a:lstStyle>
            <a:lvl1pPr>
              <a:defRPr/>
            </a:lvl1pPr>
          </a:lstStyle>
          <a:p>
            <a:pPr>
              <a:defRPr/>
            </a:pPr>
            <a:fld id="{F3895A2F-232A-4C11-8FDF-CC1919C2E047}" type="slidenum">
              <a:rPr lang="en-US">
                <a:solidFill>
                  <a:srgbClr val="828282"/>
                </a:solidFill>
              </a:rPr>
              <a:pPr>
                <a:defRPr/>
              </a:pPr>
              <a:t>‹#›</a:t>
            </a:fld>
            <a:endParaRPr lang="en-US" dirty="0">
              <a:solidFill>
                <a:srgbClr val="828282"/>
              </a:solidFill>
            </a:endParaRPr>
          </a:p>
        </p:txBody>
      </p:sp>
      <p:sp>
        <p:nvSpPr>
          <p:cNvPr id="5" name="Rectangle 11"/>
          <p:cNvSpPr>
            <a:spLocks noGrp="1" noChangeArrowheads="1"/>
          </p:cNvSpPr>
          <p:nvPr>
            <p:ph type="dt" sz="half" idx="11"/>
            <p:custDataLst>
              <p:tags r:id="rId2"/>
            </p:custDataLst>
          </p:nvPr>
        </p:nvSpPr>
        <p:spPr>
          <a:ln/>
        </p:spPr>
        <p:txBody>
          <a:bodyPr/>
          <a:lstStyle>
            <a:lvl1pPr>
              <a:defRPr/>
            </a:lvl1pPr>
          </a:lstStyle>
          <a:p>
            <a:pPr>
              <a:defRPr/>
            </a:pPr>
            <a:fld id="{4CAD4A93-0B9E-4CBF-A212-494B6D70282F}"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404723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8600"/>
            <a:ext cx="21336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28600"/>
            <a:ext cx="62484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custDataLst>
              <p:tags r:id="rId1"/>
            </p:custDataLst>
          </p:nvPr>
        </p:nvSpPr>
        <p:spPr>
          <a:ln/>
        </p:spPr>
        <p:txBody>
          <a:bodyPr/>
          <a:lstStyle>
            <a:lvl1pPr>
              <a:defRPr/>
            </a:lvl1pPr>
          </a:lstStyle>
          <a:p>
            <a:pPr>
              <a:defRPr/>
            </a:pPr>
            <a:fld id="{B28747AF-6CB0-4577-B893-5903712FC707}" type="slidenum">
              <a:rPr lang="en-US">
                <a:solidFill>
                  <a:srgbClr val="828282"/>
                </a:solidFill>
              </a:rPr>
              <a:pPr>
                <a:defRPr/>
              </a:pPr>
              <a:t>‹#›</a:t>
            </a:fld>
            <a:endParaRPr lang="en-US" dirty="0">
              <a:solidFill>
                <a:srgbClr val="828282"/>
              </a:solidFill>
            </a:endParaRPr>
          </a:p>
        </p:txBody>
      </p:sp>
      <p:sp>
        <p:nvSpPr>
          <p:cNvPr id="5" name="Rectangle 11"/>
          <p:cNvSpPr>
            <a:spLocks noGrp="1" noChangeArrowheads="1"/>
          </p:cNvSpPr>
          <p:nvPr>
            <p:ph type="dt" sz="half" idx="11"/>
            <p:custDataLst>
              <p:tags r:id="rId2"/>
            </p:custDataLst>
          </p:nvPr>
        </p:nvSpPr>
        <p:spPr>
          <a:ln/>
        </p:spPr>
        <p:txBody>
          <a:bodyPr/>
          <a:lstStyle>
            <a:lvl1pPr>
              <a:defRPr/>
            </a:lvl1pPr>
          </a:lstStyle>
          <a:p>
            <a:pPr>
              <a:defRPr/>
            </a:pPr>
            <a:fld id="{2011D5A5-2B08-477A-8871-3A7AEC9AA313}"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3545642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descr="iStock_000016729760XLarge.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 y="1417644"/>
            <a:ext cx="9165291" cy="5440363"/>
          </a:xfrm>
          <a:prstGeom prst="rect">
            <a:avLst/>
          </a:prstGeom>
        </p:spPr>
      </p:pic>
      <p:pic>
        <p:nvPicPr>
          <p:cNvPr id="9" name="Picture 8" descr="AEE_logoLGwtagline.eps"/>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839073" y="205076"/>
            <a:ext cx="3304929" cy="1016900"/>
          </a:xfrm>
          <a:prstGeom prst="rect">
            <a:avLst/>
          </a:prstGeom>
        </p:spPr>
      </p:pic>
      <p:sp>
        <p:nvSpPr>
          <p:cNvPr id="12" name="Title 11"/>
          <p:cNvSpPr>
            <a:spLocks noGrp="1"/>
          </p:cNvSpPr>
          <p:nvPr>
            <p:ph type="title" hasCustomPrompt="1"/>
          </p:nvPr>
        </p:nvSpPr>
        <p:spPr>
          <a:xfrm>
            <a:off x="778725" y="3929043"/>
            <a:ext cx="7667422" cy="1143000"/>
          </a:xfrm>
          <a:prstGeom prst="rect">
            <a:avLst/>
          </a:prstGeom>
          <a:noFill/>
          <a:ln>
            <a:noFill/>
          </a:ln>
        </p:spPr>
        <p:txBody>
          <a:bodyPr vert="horz" anchor="b"/>
          <a:lstStyle>
            <a:lvl1pPr>
              <a:defRPr b="1" cap="all">
                <a:solidFill>
                  <a:schemeClr val="bg1"/>
                </a:solidFill>
              </a:defRPr>
            </a:lvl1pPr>
          </a:lstStyle>
          <a:p>
            <a:r>
              <a:rPr lang="en-US" dirty="0"/>
              <a:t>CLICK TO EDIT MASTER TITLE</a:t>
            </a:r>
          </a:p>
        </p:txBody>
      </p:sp>
      <p:sp>
        <p:nvSpPr>
          <p:cNvPr id="14" name="Text Placeholder 13"/>
          <p:cNvSpPr>
            <a:spLocks noGrp="1"/>
          </p:cNvSpPr>
          <p:nvPr>
            <p:ph type="body" sz="quarter" idx="10"/>
          </p:nvPr>
        </p:nvSpPr>
        <p:spPr>
          <a:xfrm>
            <a:off x="778725" y="5084093"/>
            <a:ext cx="7667422" cy="730250"/>
          </a:xfrm>
          <a:prstGeom prst="rect">
            <a:avLst/>
          </a:prstGeom>
        </p:spPr>
        <p:txBody>
          <a:bodyPr vert="horz"/>
          <a:lstStyle>
            <a:lvl1pPr>
              <a:defRPr sz="1800" b="0"/>
            </a:lvl1pPr>
          </a:lstStyle>
          <a:p>
            <a:pPr lvl="0"/>
            <a:r>
              <a:rPr lang="en-US"/>
              <a:t>Click to edit Master text styles</a:t>
            </a:r>
          </a:p>
        </p:txBody>
      </p:sp>
    </p:spTree>
    <p:extLst>
      <p:ext uri="{BB962C8B-B14F-4D97-AF65-F5344CB8AC3E}">
        <p14:creationId xmlns:p14="http://schemas.microsoft.com/office/powerpoint/2010/main" val="3602643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30801" y="1665450"/>
            <a:ext cx="7775246" cy="4457176"/>
          </a:xfrm>
          <a:prstGeom prst="rect">
            <a:avLst/>
          </a:prstGeom>
        </p:spPr>
        <p:txBody>
          <a:bodyPr/>
          <a:lstStyle>
            <a:lvl1pPr marL="428625" indent="-428625" algn="l">
              <a:buClr>
                <a:srgbClr val="971B2F"/>
              </a:buClr>
              <a:buFont typeface="Lucida Grande"/>
              <a:buChar char="►"/>
              <a:defRPr sz="2100" b="1">
                <a:solidFill>
                  <a:schemeClr val="tx1">
                    <a:lumMod val="65000"/>
                    <a:lumOff val="35000"/>
                  </a:schemeClr>
                </a:solidFill>
              </a:defRPr>
            </a:lvl1pPr>
            <a:lvl2pPr marL="685800" indent="-342900" algn="l">
              <a:buClr>
                <a:srgbClr val="0F2548"/>
              </a:buClr>
              <a:buFont typeface="Lucida Grande"/>
              <a:buChar char="►"/>
              <a:defRPr b="0">
                <a:solidFill>
                  <a:schemeClr val="tx1">
                    <a:lumMod val="65000"/>
                    <a:lumOff val="35000"/>
                  </a:schemeClr>
                </a:solidFill>
              </a:defRPr>
            </a:lvl2pPr>
            <a:lvl3pPr marL="942975" indent="-257175">
              <a:buClr>
                <a:schemeClr val="tx1">
                  <a:lumMod val="65000"/>
                  <a:lumOff val="35000"/>
                </a:schemeClr>
              </a:buClr>
              <a:buFont typeface="Lucida Grande"/>
              <a:buChar char="●"/>
              <a:defRPr>
                <a:solidFill>
                  <a:schemeClr val="tx1">
                    <a:lumMod val="65000"/>
                    <a:lumOff val="35000"/>
                  </a:schemeClr>
                </a:solidFill>
              </a:defRPr>
            </a:lvl3pPr>
            <a:lvl4pPr marL="1285875" indent="-257175">
              <a:buClr>
                <a:schemeClr val="tx1">
                  <a:lumMod val="65000"/>
                  <a:lumOff val="35000"/>
                </a:schemeClr>
              </a:buClr>
              <a:buFont typeface="Lucida Grande"/>
              <a:buChar char="●"/>
              <a:defRPr sz="1800" b="0">
                <a:solidFill>
                  <a:schemeClr val="tx1">
                    <a:lumMod val="65000"/>
                    <a:lumOff val="35000"/>
                  </a:schemeClr>
                </a:solidFill>
              </a:defRPr>
            </a:lvl4pPr>
            <a:lvl5pPr marL="1628775" indent="-257175">
              <a:buClr>
                <a:schemeClr val="tx1">
                  <a:lumMod val="65000"/>
                  <a:lumOff val="35000"/>
                </a:schemeClr>
              </a:buClr>
              <a:buFont typeface="Lucida Grande"/>
              <a:buChar cha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6" name="Slide Number Placeholder 5"/>
          <p:cNvSpPr>
            <a:spLocks noGrp="1"/>
          </p:cNvSpPr>
          <p:nvPr>
            <p:ph type="sldNum" sz="quarter" idx="12"/>
          </p:nvPr>
        </p:nvSpPr>
        <p:spPr>
          <a:xfrm>
            <a:off x="6372447"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cxnSp>
        <p:nvCxnSpPr>
          <p:cNvPr id="10" name="Straight Connector 9"/>
          <p:cNvCxnSpPr/>
          <p:nvPr userDrawn="1"/>
        </p:nvCxnSpPr>
        <p:spPr>
          <a:xfrm>
            <a:off x="730824" y="1437799"/>
            <a:ext cx="7775245" cy="0"/>
          </a:xfrm>
          <a:prstGeom prst="line">
            <a:avLst/>
          </a:prstGeom>
        </p:spPr>
        <p:style>
          <a:lnRef idx="1">
            <a:schemeClr val="dk1"/>
          </a:lnRef>
          <a:fillRef idx="0">
            <a:schemeClr val="dk1"/>
          </a:fillRef>
          <a:effectRef idx="0">
            <a:schemeClr val="dk1"/>
          </a:effectRef>
          <a:fontRef idx="minor">
            <a:schemeClr val="tx1"/>
          </a:fontRef>
        </p:style>
      </p:cxnSp>
      <p:sp>
        <p:nvSpPr>
          <p:cNvPr id="11" name="Title 10"/>
          <p:cNvSpPr>
            <a:spLocks noGrp="1"/>
          </p:cNvSpPr>
          <p:nvPr>
            <p:ph type="title" hasCustomPrompt="1"/>
          </p:nvPr>
        </p:nvSpPr>
        <p:spPr>
          <a:xfrm>
            <a:off x="730801" y="274638"/>
            <a:ext cx="7775246" cy="1143000"/>
          </a:xfrm>
          <a:prstGeom prst="rect">
            <a:avLst/>
          </a:prstGeom>
        </p:spPr>
        <p:txBody>
          <a:bodyPr vert="horz" anchor="b"/>
          <a:lstStyle>
            <a:lvl1pPr algn="l">
              <a:defRPr b="1" cap="all">
                <a:solidFill>
                  <a:srgbClr val="0F2548"/>
                </a:solidFill>
              </a:defRPr>
            </a:lvl1pPr>
          </a:lstStyle>
          <a:p>
            <a:r>
              <a:rPr lang="en-US" dirty="0"/>
              <a:t>CLICK TO EDIT MASTER TITLE</a:t>
            </a:r>
          </a:p>
        </p:txBody>
      </p:sp>
    </p:spTree>
    <p:extLst>
      <p:ext uri="{BB962C8B-B14F-4D97-AF65-F5344CB8AC3E}">
        <p14:creationId xmlns:p14="http://schemas.microsoft.com/office/powerpoint/2010/main" val="321229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Content - Italic">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6" name="Slide Number Placeholder 5"/>
          <p:cNvSpPr>
            <a:spLocks noGrp="1"/>
          </p:cNvSpPr>
          <p:nvPr>
            <p:ph type="sldNum" sz="quarter" idx="12"/>
          </p:nvPr>
        </p:nvSpPr>
        <p:spPr>
          <a:xfrm>
            <a:off x="6372447"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cxnSp>
        <p:nvCxnSpPr>
          <p:cNvPr id="10" name="Straight Connector 9"/>
          <p:cNvCxnSpPr/>
          <p:nvPr userDrawn="1"/>
        </p:nvCxnSpPr>
        <p:spPr>
          <a:xfrm>
            <a:off x="730801" y="2072826"/>
            <a:ext cx="7775024" cy="0"/>
          </a:xfrm>
          <a:prstGeom prst="line">
            <a:avLst/>
          </a:prstGeom>
        </p:spPr>
        <p:style>
          <a:lnRef idx="1">
            <a:schemeClr val="dk1"/>
          </a:lnRef>
          <a:fillRef idx="0">
            <a:schemeClr val="dk1"/>
          </a:fillRef>
          <a:effectRef idx="0">
            <a:schemeClr val="dk1"/>
          </a:effectRef>
          <a:fontRef idx="minor">
            <a:schemeClr val="tx1"/>
          </a:fontRef>
        </p:style>
      </p:cxnSp>
      <p:sp>
        <p:nvSpPr>
          <p:cNvPr id="16" name="Title 15"/>
          <p:cNvSpPr>
            <a:spLocks noGrp="1"/>
          </p:cNvSpPr>
          <p:nvPr>
            <p:ph type="title" hasCustomPrompt="1"/>
          </p:nvPr>
        </p:nvSpPr>
        <p:spPr>
          <a:xfrm>
            <a:off x="730802" y="274638"/>
            <a:ext cx="7775247" cy="1143000"/>
          </a:xfrm>
          <a:prstGeom prst="rect">
            <a:avLst/>
          </a:prstGeom>
        </p:spPr>
        <p:txBody>
          <a:bodyPr vert="horz" anchor="b"/>
          <a:lstStyle>
            <a:lvl1pPr algn="l">
              <a:defRPr b="1" cap="all">
                <a:solidFill>
                  <a:srgbClr val="0F2548"/>
                </a:solidFill>
              </a:defRPr>
            </a:lvl1pPr>
          </a:lstStyle>
          <a:p>
            <a:r>
              <a:rPr lang="en-US" dirty="0"/>
              <a:t>CLICK TO EDIT MASTER TITLE</a:t>
            </a:r>
          </a:p>
        </p:txBody>
      </p:sp>
      <p:sp>
        <p:nvSpPr>
          <p:cNvPr id="18" name="Text Placeholder 17"/>
          <p:cNvSpPr>
            <a:spLocks noGrp="1"/>
          </p:cNvSpPr>
          <p:nvPr>
            <p:ph type="body" sz="quarter" idx="13" hasCustomPrompt="1"/>
          </p:nvPr>
        </p:nvSpPr>
        <p:spPr>
          <a:xfrm>
            <a:off x="730273" y="1417638"/>
            <a:ext cx="7775575" cy="679450"/>
          </a:xfrm>
          <a:prstGeom prst="rect">
            <a:avLst/>
          </a:prstGeom>
        </p:spPr>
        <p:txBody>
          <a:bodyPr vert="horz"/>
          <a:lstStyle>
            <a:lvl1pPr algn="l">
              <a:defRPr sz="1500" b="0" cap="all">
                <a:solidFill>
                  <a:schemeClr val="tx1">
                    <a:lumMod val="65000"/>
                    <a:lumOff val="35000"/>
                  </a:schemeClr>
                </a:solidFill>
              </a:defRPr>
            </a:lvl1pPr>
          </a:lstStyle>
          <a:p>
            <a:pPr lvl="0"/>
            <a:r>
              <a:rPr lang="en-US" dirty="0"/>
              <a:t>CLICK TO EDIT MASTER SUBTITLE STYLES</a:t>
            </a:r>
          </a:p>
        </p:txBody>
      </p:sp>
      <p:sp>
        <p:nvSpPr>
          <p:cNvPr id="4" name="Text Placeholder 3"/>
          <p:cNvSpPr>
            <a:spLocks noGrp="1"/>
          </p:cNvSpPr>
          <p:nvPr>
            <p:ph type="body" sz="quarter" idx="14"/>
          </p:nvPr>
        </p:nvSpPr>
        <p:spPr>
          <a:xfrm>
            <a:off x="730273" y="2097088"/>
            <a:ext cx="7775575" cy="4075112"/>
          </a:xfrm>
          <a:prstGeom prst="rect">
            <a:avLst/>
          </a:prstGeom>
        </p:spPr>
        <p:txBody>
          <a:bodyPr vert="horz"/>
          <a:lstStyle>
            <a:lvl1pPr algn="l">
              <a:defRPr sz="1500" b="1" i="0" cap="all">
                <a:solidFill>
                  <a:srgbClr val="971B2F"/>
                </a:solidFill>
              </a:defRPr>
            </a:lvl1pPr>
            <a:lvl2pPr marL="685800" indent="-342900">
              <a:buFont typeface="Arial"/>
              <a:buChar char="•"/>
              <a:defRPr b="0" i="0">
                <a:solidFill>
                  <a:srgbClr val="595959"/>
                </a:solidFill>
              </a:defRPr>
            </a:lvl2pPr>
            <a:lvl3pPr marL="942975" indent="-257175">
              <a:buFont typeface="Arial"/>
              <a:buChar char="•"/>
              <a:defRPr b="0" i="0">
                <a:solidFill>
                  <a:srgbClr val="595959"/>
                </a:solidFill>
              </a:defRPr>
            </a:lvl3pPr>
            <a:lvl4pPr marL="1285875" indent="-257175">
              <a:buFont typeface="Arial"/>
              <a:buChar char="•"/>
              <a:defRPr b="0" i="0">
                <a:solidFill>
                  <a:srgbClr val="595959"/>
                </a:solidFill>
              </a:defRPr>
            </a:lvl4pPr>
            <a:lvl5pPr marL="1628775" indent="-257175">
              <a:buFont typeface="Arial"/>
              <a:buChar char="•"/>
              <a:defRPr b="0" i="0">
                <a:solidFill>
                  <a:srgbClr val="595959"/>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302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ubtitle and Italic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6" name="Slide Number Placeholder 5"/>
          <p:cNvSpPr>
            <a:spLocks noGrp="1"/>
          </p:cNvSpPr>
          <p:nvPr>
            <p:ph type="sldNum" sz="quarter" idx="12"/>
          </p:nvPr>
        </p:nvSpPr>
        <p:spPr>
          <a:xfrm>
            <a:off x="6372447"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sp>
        <p:nvSpPr>
          <p:cNvPr id="8" name="Title 1"/>
          <p:cNvSpPr txBox="1">
            <a:spLocks/>
          </p:cNvSpPr>
          <p:nvPr userDrawn="1"/>
        </p:nvSpPr>
        <p:spPr>
          <a:xfrm>
            <a:off x="730802" y="461962"/>
            <a:ext cx="7775247" cy="935038"/>
          </a:xfrm>
          <a:prstGeom prst="rect">
            <a:avLst/>
          </a:prstGeom>
        </p:spPr>
        <p:txBody>
          <a:bodyPr anchor="b"/>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300" b="1" cap="all" dirty="0">
                <a:solidFill>
                  <a:srgbClr val="0F2548"/>
                </a:solidFill>
              </a:rPr>
              <a:t>CLICK TO EDIT MASTER TITLE</a:t>
            </a:r>
          </a:p>
        </p:txBody>
      </p:sp>
      <p:cxnSp>
        <p:nvCxnSpPr>
          <p:cNvPr id="10" name="Straight Connector 9"/>
          <p:cNvCxnSpPr/>
          <p:nvPr userDrawn="1"/>
        </p:nvCxnSpPr>
        <p:spPr>
          <a:xfrm>
            <a:off x="730801" y="2044119"/>
            <a:ext cx="7775024" cy="0"/>
          </a:xfrm>
          <a:prstGeom prst="line">
            <a:avLst/>
          </a:prstGeom>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hasCustomPrompt="1"/>
          </p:nvPr>
        </p:nvSpPr>
        <p:spPr>
          <a:xfrm>
            <a:off x="730802" y="1397000"/>
            <a:ext cx="7775247" cy="671082"/>
          </a:xfrm>
          <a:prstGeom prst="rect">
            <a:avLst/>
          </a:prstGeom>
        </p:spPr>
        <p:txBody>
          <a:bodyPr vert="horz"/>
          <a:lstStyle>
            <a:lvl1pPr algn="l">
              <a:defRPr sz="1500" cap="all">
                <a:solidFill>
                  <a:schemeClr val="tx1">
                    <a:lumMod val="65000"/>
                    <a:lumOff val="35000"/>
                  </a:schemeClr>
                </a:solidFill>
              </a:defRPr>
            </a:lvl1pPr>
          </a:lstStyle>
          <a:p>
            <a:r>
              <a:rPr lang="en-US" dirty="0"/>
              <a:t>CLICK TO EDIT MASTER SUBTITLE STYLE</a:t>
            </a:r>
          </a:p>
        </p:txBody>
      </p:sp>
      <p:sp>
        <p:nvSpPr>
          <p:cNvPr id="11" name="Text Placeholder 10"/>
          <p:cNvSpPr>
            <a:spLocks noGrp="1"/>
          </p:cNvSpPr>
          <p:nvPr>
            <p:ph type="body" sz="quarter" idx="13"/>
          </p:nvPr>
        </p:nvSpPr>
        <p:spPr>
          <a:xfrm>
            <a:off x="730273" y="2068514"/>
            <a:ext cx="7775575" cy="4078287"/>
          </a:xfrm>
          <a:prstGeom prst="rect">
            <a:avLst/>
          </a:prstGeom>
        </p:spPr>
        <p:txBody>
          <a:bodyPr vert="horz"/>
          <a:lstStyle>
            <a:lvl1pPr algn="l">
              <a:defRPr sz="1500" b="1" i="0" cap="all">
                <a:solidFill>
                  <a:srgbClr val="971B2F"/>
                </a:solidFill>
              </a:defRPr>
            </a:lvl1pPr>
            <a:lvl2pPr marL="685800" indent="-342900">
              <a:buFont typeface="Arial"/>
              <a:buChar char="•"/>
              <a:defRPr b="0" i="1">
                <a:solidFill>
                  <a:schemeClr val="tx1">
                    <a:lumMod val="65000"/>
                    <a:lumOff val="35000"/>
                  </a:schemeClr>
                </a:solidFill>
              </a:defRPr>
            </a:lvl2pPr>
            <a:lvl3pPr marL="942975" indent="-257175">
              <a:buFont typeface="Arial"/>
              <a:buChar char="•"/>
              <a:defRPr b="0" i="0">
                <a:solidFill>
                  <a:schemeClr val="tx1">
                    <a:lumMod val="65000"/>
                    <a:lumOff val="35000"/>
                  </a:schemeClr>
                </a:solidFill>
              </a:defRPr>
            </a:lvl3pPr>
            <a:lvl4pPr marL="1285875" indent="-257175">
              <a:buFont typeface="Arial"/>
              <a:buChar char="•"/>
              <a:defRPr b="0" i="0">
                <a:solidFill>
                  <a:schemeClr val="tx1">
                    <a:lumMod val="65000"/>
                    <a:lumOff val="35000"/>
                  </a:schemeClr>
                </a:solidFill>
              </a:defRPr>
            </a:lvl4pPr>
            <a:lvl5pPr marL="1628775" indent="-257175">
              <a:buFont typeface="Arial"/>
              <a:buChar char="•"/>
              <a:defRPr b="0" i="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5720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a:prstGeom prst="rect">
            <a:avLst/>
          </a:prstGeom>
        </p:spPr>
        <p:txBody>
          <a:bodyPr anchor="t"/>
          <a:lstStyle>
            <a:lvl1pPr algn="l">
              <a:defRPr sz="3000" b="1" cap="all">
                <a:solidFill>
                  <a:srgbClr val="0F2548"/>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lgn="l">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6" name="Slide Number Placeholder 5"/>
          <p:cNvSpPr>
            <a:spLocks noGrp="1"/>
          </p:cNvSpPr>
          <p:nvPr>
            <p:ph type="sldNum" sz="quarter" idx="12"/>
          </p:nvPr>
        </p:nvSpPr>
        <p:spPr>
          <a:xfrm>
            <a:off x="6361113" y="6356396"/>
            <a:ext cx="2133600" cy="365125"/>
          </a:xfrm>
          <a:prstGeom prst="rect">
            <a:avLst/>
          </a:prstGeom>
        </p:spPr>
        <p:txBody>
          <a:bodyPr/>
          <a:lstStyle>
            <a:lvl1pPr>
              <a:defRPr>
                <a:solidFill>
                  <a:srgbClr val="7F7F7F"/>
                </a:solidFill>
              </a:defRPr>
            </a:lvl1pPr>
          </a:lstStyle>
          <a:p>
            <a:pPr defTabSz="342900"/>
            <a:fld id="{91AF2B4D-6B12-4EDF-87BB-2B55CECB6611}" type="slidenum">
              <a:rPr lang="en-US" smtClean="0"/>
              <a:pPr defTabSz="342900"/>
              <a:t>‹#›</a:t>
            </a:fld>
            <a:endParaRPr lang="en-US" dirty="0"/>
          </a:p>
        </p:txBody>
      </p:sp>
    </p:spTree>
    <p:extLst>
      <p:ext uri="{BB962C8B-B14F-4D97-AF65-F5344CB8AC3E}">
        <p14:creationId xmlns:p14="http://schemas.microsoft.com/office/powerpoint/2010/main" val="2585630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0823" y="274638"/>
            <a:ext cx="7776295" cy="1143000"/>
          </a:xfrm>
          <a:prstGeom prst="rect">
            <a:avLst/>
          </a:prstGeom>
        </p:spPr>
        <p:txBody>
          <a:bodyPr anchor="ctr"/>
          <a:lstStyle>
            <a:lvl1pPr algn="l">
              <a:defRPr b="1" cap="all">
                <a:solidFill>
                  <a:srgbClr val="0F2548"/>
                </a:solidFill>
              </a:defRPr>
            </a:lvl1pPr>
          </a:lstStyle>
          <a:p>
            <a:r>
              <a:rPr lang="en-US" dirty="0"/>
              <a:t>CLICK TO EDIT MASTER TITLE</a:t>
            </a:r>
          </a:p>
        </p:txBody>
      </p:sp>
      <p:sp>
        <p:nvSpPr>
          <p:cNvPr id="6" name="Footer Placeholder 5"/>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7" name="Slide Number Placeholder 6"/>
          <p:cNvSpPr>
            <a:spLocks noGrp="1"/>
          </p:cNvSpPr>
          <p:nvPr>
            <p:ph type="sldNum" sz="quarter" idx="12"/>
          </p:nvPr>
        </p:nvSpPr>
        <p:spPr>
          <a:xfrm>
            <a:off x="6373495"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cxnSp>
        <p:nvCxnSpPr>
          <p:cNvPr id="11" name="Straight Connector 10"/>
          <p:cNvCxnSpPr/>
          <p:nvPr userDrawn="1"/>
        </p:nvCxnSpPr>
        <p:spPr>
          <a:xfrm>
            <a:off x="730801" y="1437799"/>
            <a:ext cx="7776294" cy="0"/>
          </a:xfrm>
          <a:prstGeom prst="line">
            <a:avLst/>
          </a:prstGeom>
        </p:spPr>
        <p:style>
          <a:lnRef idx="1">
            <a:schemeClr val="dk1"/>
          </a:lnRef>
          <a:fillRef idx="0">
            <a:schemeClr val="dk1"/>
          </a:fillRef>
          <a:effectRef idx="0">
            <a:schemeClr val="dk1"/>
          </a:effectRef>
          <a:fontRef idx="minor">
            <a:schemeClr val="tx1"/>
          </a:fontRef>
        </p:style>
      </p:cxnSp>
      <p:sp>
        <p:nvSpPr>
          <p:cNvPr id="4" name="Text Placeholder 3"/>
          <p:cNvSpPr>
            <a:spLocks noGrp="1"/>
          </p:cNvSpPr>
          <p:nvPr>
            <p:ph type="body" sz="quarter" idx="14"/>
          </p:nvPr>
        </p:nvSpPr>
        <p:spPr>
          <a:xfrm>
            <a:off x="730251" y="1600200"/>
            <a:ext cx="3917950" cy="4541838"/>
          </a:xfrm>
          <a:prstGeom prst="rect">
            <a:avLst/>
          </a:prstGeom>
        </p:spPr>
        <p:txBody>
          <a:bodyPr vert="horz"/>
          <a:lstStyle>
            <a:lvl1pPr algn="l">
              <a:defRPr sz="1500" cap="all">
                <a:solidFill>
                  <a:srgbClr val="971B2F"/>
                </a:solidFill>
              </a:defRPr>
            </a:lvl1pPr>
            <a:lvl2pPr marL="600075" indent="-257175">
              <a:buFont typeface="Arial"/>
              <a:buChar char="•"/>
              <a:defRPr sz="1500" b="0">
                <a:solidFill>
                  <a:schemeClr val="tx1">
                    <a:lumMod val="65000"/>
                    <a:lumOff val="35000"/>
                  </a:schemeClr>
                </a:solidFill>
              </a:defRPr>
            </a:lvl2pPr>
            <a:lvl3pPr marL="942975" indent="-257175">
              <a:buFont typeface="Arial"/>
              <a:buChar char="•"/>
              <a:defRPr sz="1500" b="0">
                <a:solidFill>
                  <a:schemeClr val="tx1">
                    <a:lumMod val="65000"/>
                    <a:lumOff val="35000"/>
                  </a:schemeClr>
                </a:solidFill>
              </a:defRPr>
            </a:lvl3pPr>
            <a:lvl4pPr marL="1243013" indent="-214313">
              <a:buFont typeface="Arial"/>
              <a:buChar char="•"/>
              <a:defRPr sz="1350" b="0">
                <a:solidFill>
                  <a:schemeClr val="tx1">
                    <a:lumMod val="65000"/>
                    <a:lumOff val="35000"/>
                  </a:schemeClr>
                </a:solidFill>
              </a:defRPr>
            </a:lvl4pPr>
            <a:lvl5pPr marL="1585913" indent="-214313">
              <a:buFont typeface="Arial"/>
              <a:buChar char="•"/>
              <a:defRPr sz="1350" b="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p:cNvSpPr>
            <a:spLocks noGrp="1"/>
          </p:cNvSpPr>
          <p:nvPr>
            <p:ph type="body" sz="quarter" idx="15"/>
          </p:nvPr>
        </p:nvSpPr>
        <p:spPr>
          <a:xfrm>
            <a:off x="4648202" y="1600200"/>
            <a:ext cx="3857847" cy="4541838"/>
          </a:xfrm>
          <a:prstGeom prst="rect">
            <a:avLst/>
          </a:prstGeom>
        </p:spPr>
        <p:txBody>
          <a:bodyPr vert="horz"/>
          <a:lstStyle>
            <a:lvl1pPr algn="l">
              <a:defRPr sz="1500" cap="all">
                <a:solidFill>
                  <a:srgbClr val="971B2F"/>
                </a:solidFill>
              </a:defRPr>
            </a:lvl1pPr>
            <a:lvl2pPr marL="600075" indent="-257175">
              <a:buFont typeface="Arial"/>
              <a:buChar char="•"/>
              <a:defRPr sz="1500" b="0">
                <a:solidFill>
                  <a:schemeClr val="tx1">
                    <a:lumMod val="65000"/>
                    <a:lumOff val="35000"/>
                  </a:schemeClr>
                </a:solidFill>
              </a:defRPr>
            </a:lvl2pPr>
            <a:lvl3pPr marL="942975" indent="-257175">
              <a:buFont typeface="Arial"/>
              <a:buChar char="•"/>
              <a:defRPr sz="1500" b="0">
                <a:solidFill>
                  <a:schemeClr val="tx1">
                    <a:lumMod val="65000"/>
                    <a:lumOff val="35000"/>
                  </a:schemeClr>
                </a:solidFill>
              </a:defRPr>
            </a:lvl3pPr>
            <a:lvl4pPr marL="1243013" indent="-214313">
              <a:buFont typeface="Arial"/>
              <a:buChar char="•"/>
              <a:defRPr sz="1350" b="0">
                <a:solidFill>
                  <a:schemeClr val="tx1">
                    <a:lumMod val="65000"/>
                    <a:lumOff val="35000"/>
                  </a:schemeClr>
                </a:solidFill>
              </a:defRPr>
            </a:lvl4pPr>
            <a:lvl5pPr marL="1585913" indent="-214313">
              <a:buFont typeface="Arial"/>
              <a:buChar char="•"/>
              <a:defRPr sz="1350" b="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6981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0804" y="274638"/>
            <a:ext cx="7775246" cy="1143000"/>
          </a:xfrm>
          <a:prstGeom prst="rect">
            <a:avLst/>
          </a:prstGeom>
        </p:spPr>
        <p:txBody>
          <a:bodyPr anchor="ctr"/>
          <a:lstStyle>
            <a:lvl1pPr algn="l">
              <a:defRPr b="1" cap="all">
                <a:solidFill>
                  <a:srgbClr val="0F2548"/>
                </a:solidFill>
              </a:defRPr>
            </a:lvl1pPr>
          </a:lstStyle>
          <a:p>
            <a:r>
              <a:rPr lang="en-US" dirty="0"/>
              <a:t>CLICK TO EDIT MASTER TITLE</a:t>
            </a:r>
          </a:p>
        </p:txBody>
      </p:sp>
      <p:sp>
        <p:nvSpPr>
          <p:cNvPr id="3" name="Text Placeholder 2"/>
          <p:cNvSpPr>
            <a:spLocks noGrp="1"/>
          </p:cNvSpPr>
          <p:nvPr>
            <p:ph type="body" idx="1" hasCustomPrompt="1"/>
          </p:nvPr>
        </p:nvSpPr>
        <p:spPr>
          <a:xfrm>
            <a:off x="730815" y="1535113"/>
            <a:ext cx="3858893" cy="639762"/>
          </a:xfrm>
          <a:prstGeom prst="rect">
            <a:avLst/>
          </a:prstGeom>
        </p:spPr>
        <p:txBody>
          <a:bodyPr anchor="b"/>
          <a:lstStyle>
            <a:lvl1pPr marL="0" indent="0" algn="l">
              <a:buNone/>
              <a:defRPr sz="1800" b="1" cap="all">
                <a:solidFill>
                  <a:srgbClr val="971B2F"/>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4645026" y="1535113"/>
            <a:ext cx="3861022" cy="639762"/>
          </a:xfrm>
          <a:prstGeom prst="rect">
            <a:avLst/>
          </a:prstGeom>
        </p:spPr>
        <p:txBody>
          <a:bodyPr anchor="b"/>
          <a:lstStyle>
            <a:lvl1pPr marL="0" indent="0" algn="l">
              <a:buNone/>
              <a:defRPr sz="1800" b="1" cap="all">
                <a:solidFill>
                  <a:srgbClr val="971B2F"/>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8" name="Footer Placeholder 7"/>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9" name="Slide Number Placeholder 8"/>
          <p:cNvSpPr>
            <a:spLocks noGrp="1"/>
          </p:cNvSpPr>
          <p:nvPr>
            <p:ph type="sldNum" sz="quarter" idx="12"/>
          </p:nvPr>
        </p:nvSpPr>
        <p:spPr>
          <a:xfrm>
            <a:off x="6372448"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cxnSp>
        <p:nvCxnSpPr>
          <p:cNvPr id="10" name="Straight Connector 9"/>
          <p:cNvCxnSpPr/>
          <p:nvPr userDrawn="1"/>
        </p:nvCxnSpPr>
        <p:spPr>
          <a:xfrm>
            <a:off x="730801" y="1437799"/>
            <a:ext cx="7775246" cy="0"/>
          </a:xfrm>
          <a:prstGeom prst="line">
            <a:avLst/>
          </a:prstGeom>
        </p:spPr>
        <p:style>
          <a:lnRef idx="1">
            <a:schemeClr val="dk1"/>
          </a:lnRef>
          <a:fillRef idx="0">
            <a:schemeClr val="dk1"/>
          </a:fillRef>
          <a:effectRef idx="0">
            <a:schemeClr val="dk1"/>
          </a:effectRef>
          <a:fontRef idx="minor">
            <a:schemeClr val="tx1"/>
          </a:fontRef>
        </p:style>
      </p:cxnSp>
      <p:sp>
        <p:nvSpPr>
          <p:cNvPr id="12" name="Text Placeholder 3"/>
          <p:cNvSpPr>
            <a:spLocks noGrp="1"/>
          </p:cNvSpPr>
          <p:nvPr>
            <p:ph type="body" sz="quarter" idx="14"/>
          </p:nvPr>
        </p:nvSpPr>
        <p:spPr>
          <a:xfrm>
            <a:off x="730251" y="2190749"/>
            <a:ext cx="3859444" cy="3967163"/>
          </a:xfrm>
          <a:prstGeom prst="rect">
            <a:avLst/>
          </a:prstGeom>
        </p:spPr>
        <p:txBody>
          <a:bodyPr vert="horz"/>
          <a:lstStyle>
            <a:lvl1pPr marL="257175" indent="-257175" algn="l">
              <a:buFont typeface="Arial"/>
              <a:buChar char="•"/>
              <a:defRPr sz="1500" cap="all">
                <a:solidFill>
                  <a:srgbClr val="595959"/>
                </a:solidFill>
              </a:defRPr>
            </a:lvl1pPr>
            <a:lvl2pPr marL="600075" indent="-257175">
              <a:buFont typeface="Arial"/>
              <a:buChar char="•"/>
              <a:defRPr sz="1500" b="0">
                <a:solidFill>
                  <a:schemeClr val="tx1">
                    <a:lumMod val="65000"/>
                    <a:lumOff val="35000"/>
                  </a:schemeClr>
                </a:solidFill>
              </a:defRPr>
            </a:lvl2pPr>
            <a:lvl3pPr marL="942975" indent="-257175">
              <a:buFont typeface="Arial"/>
              <a:buChar char="•"/>
              <a:defRPr sz="1500" b="0">
                <a:solidFill>
                  <a:schemeClr val="tx1">
                    <a:lumMod val="65000"/>
                    <a:lumOff val="35000"/>
                  </a:schemeClr>
                </a:solidFill>
              </a:defRPr>
            </a:lvl3pPr>
            <a:lvl4pPr marL="1243013" indent="-214313">
              <a:buFont typeface="Arial"/>
              <a:buChar char="•"/>
              <a:defRPr sz="1500" b="0">
                <a:solidFill>
                  <a:schemeClr val="tx1">
                    <a:lumMod val="65000"/>
                    <a:lumOff val="35000"/>
                  </a:schemeClr>
                </a:solidFill>
              </a:defRPr>
            </a:lvl4pPr>
            <a:lvl5pPr marL="1585913" indent="-214313">
              <a:buFont typeface="Arial"/>
              <a:buChar char="•"/>
              <a:defRPr sz="1500" b="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3"/>
          <p:cNvSpPr>
            <a:spLocks noGrp="1"/>
          </p:cNvSpPr>
          <p:nvPr>
            <p:ph type="body" sz="quarter" idx="15"/>
          </p:nvPr>
        </p:nvSpPr>
        <p:spPr>
          <a:xfrm>
            <a:off x="4646604" y="2190749"/>
            <a:ext cx="3859444" cy="3967163"/>
          </a:xfrm>
          <a:prstGeom prst="rect">
            <a:avLst/>
          </a:prstGeom>
        </p:spPr>
        <p:txBody>
          <a:bodyPr vert="horz"/>
          <a:lstStyle>
            <a:lvl1pPr marL="257175" indent="-257175" algn="l">
              <a:buFont typeface="Arial"/>
              <a:buChar char="•"/>
              <a:defRPr sz="1500" cap="all">
                <a:solidFill>
                  <a:srgbClr val="595959"/>
                </a:solidFill>
              </a:defRPr>
            </a:lvl1pPr>
            <a:lvl2pPr marL="600075" indent="-257175">
              <a:buFont typeface="Arial"/>
              <a:buChar char="•"/>
              <a:defRPr sz="1500" b="0">
                <a:solidFill>
                  <a:schemeClr val="tx1">
                    <a:lumMod val="65000"/>
                    <a:lumOff val="35000"/>
                  </a:schemeClr>
                </a:solidFill>
              </a:defRPr>
            </a:lvl2pPr>
            <a:lvl3pPr marL="942975" indent="-257175">
              <a:buFont typeface="Arial"/>
              <a:buChar char="•"/>
              <a:defRPr sz="1500" b="0">
                <a:solidFill>
                  <a:schemeClr val="tx1">
                    <a:lumMod val="65000"/>
                    <a:lumOff val="35000"/>
                  </a:schemeClr>
                </a:solidFill>
              </a:defRPr>
            </a:lvl3pPr>
            <a:lvl4pPr marL="1243013" indent="-214313">
              <a:buFont typeface="Arial"/>
              <a:buChar char="•"/>
              <a:defRPr sz="1500" b="0">
                <a:solidFill>
                  <a:schemeClr val="tx1">
                    <a:lumMod val="65000"/>
                    <a:lumOff val="35000"/>
                  </a:schemeClr>
                </a:solidFill>
              </a:defRPr>
            </a:lvl4pPr>
            <a:lvl5pPr marL="1585913" indent="-214313">
              <a:buFont typeface="Arial"/>
              <a:buChar char="•"/>
              <a:defRPr sz="1500" b="0">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4856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30801" y="274638"/>
            <a:ext cx="7775246" cy="1143000"/>
          </a:xfrm>
          <a:prstGeom prst="rect">
            <a:avLst/>
          </a:prstGeom>
        </p:spPr>
        <p:txBody>
          <a:bodyPr anchor="ctr"/>
          <a:lstStyle>
            <a:lvl1pPr algn="l">
              <a:defRPr b="1" cap="all">
                <a:solidFill>
                  <a:srgbClr val="0F2548"/>
                </a:solidFill>
              </a:defRPr>
            </a:lvl1pPr>
          </a:lstStyle>
          <a:p>
            <a:r>
              <a:rPr lang="en-US" dirty="0"/>
              <a:t>CLICK TO EDIT MASTER TITLE</a:t>
            </a:r>
          </a:p>
        </p:txBody>
      </p:sp>
      <p:sp>
        <p:nvSpPr>
          <p:cNvPr id="4" name="Footer Placeholder 3"/>
          <p:cNvSpPr>
            <a:spLocks noGrp="1"/>
          </p:cNvSpPr>
          <p:nvPr>
            <p:ph type="ftr" sz="quarter" idx="11"/>
          </p:nvPr>
        </p:nvSpPr>
        <p:spPr>
          <a:xfrm>
            <a:off x="3124200" y="6356396"/>
            <a:ext cx="2895600" cy="365125"/>
          </a:xfrm>
          <a:prstGeom prst="rect">
            <a:avLst/>
          </a:prstGeom>
        </p:spPr>
        <p:txBody>
          <a:bodyPr/>
          <a:lstStyle/>
          <a:p>
            <a:pPr defTabSz="342900"/>
            <a:endParaRPr lang="en-US" dirty="0">
              <a:solidFill>
                <a:prstClr val="black"/>
              </a:solidFill>
            </a:endParaRPr>
          </a:p>
        </p:txBody>
      </p:sp>
      <p:sp>
        <p:nvSpPr>
          <p:cNvPr id="5" name="Slide Number Placeholder 4"/>
          <p:cNvSpPr>
            <a:spLocks noGrp="1"/>
          </p:cNvSpPr>
          <p:nvPr>
            <p:ph type="sldNum" sz="quarter" idx="12"/>
          </p:nvPr>
        </p:nvSpPr>
        <p:spPr>
          <a:xfrm>
            <a:off x="6372447" y="6356396"/>
            <a:ext cx="2133600" cy="365125"/>
          </a:xfrm>
          <a:prstGeom prst="rect">
            <a:avLst/>
          </a:prstGeom>
        </p:spPr>
        <p:txBody>
          <a:bodyPr/>
          <a:lstStyle/>
          <a:p>
            <a:pPr defTabSz="342900"/>
            <a:fld id="{2066355A-084C-D24E-9AD2-7E4FC41EA627}" type="slidenum">
              <a:rPr lang="en-US" smtClean="0">
                <a:solidFill>
                  <a:prstClr val="black"/>
                </a:solidFill>
              </a:rPr>
              <a:pPr defTabSz="342900"/>
              <a:t>‹#›</a:t>
            </a:fld>
            <a:endParaRPr lang="en-US" dirty="0">
              <a:solidFill>
                <a:prstClr val="black"/>
              </a:solidFill>
            </a:endParaRPr>
          </a:p>
        </p:txBody>
      </p:sp>
      <p:cxnSp>
        <p:nvCxnSpPr>
          <p:cNvPr id="6" name="Straight Connector 5"/>
          <p:cNvCxnSpPr/>
          <p:nvPr userDrawn="1"/>
        </p:nvCxnSpPr>
        <p:spPr>
          <a:xfrm>
            <a:off x="730273" y="1436513"/>
            <a:ext cx="7775797" cy="0"/>
          </a:xfrm>
          <a:prstGeom prst="line">
            <a:avLst/>
          </a:prstGeom>
        </p:spPr>
        <p:style>
          <a:lnRef idx="1">
            <a:schemeClr val="dk1"/>
          </a:lnRef>
          <a:fillRef idx="0">
            <a:schemeClr val="dk1"/>
          </a:fillRef>
          <a:effectRef idx="0">
            <a:schemeClr val="dk1"/>
          </a:effectRef>
          <a:fontRef idx="minor">
            <a:schemeClr val="tx1"/>
          </a:fontRef>
        </p:style>
      </p:cxnSp>
      <p:sp>
        <p:nvSpPr>
          <p:cNvPr id="8" name="Content Placeholder 7"/>
          <p:cNvSpPr>
            <a:spLocks noGrp="1"/>
          </p:cNvSpPr>
          <p:nvPr>
            <p:ph sz="quarter" idx="13"/>
          </p:nvPr>
        </p:nvSpPr>
        <p:spPr>
          <a:xfrm>
            <a:off x="730273" y="1725613"/>
            <a:ext cx="7775575" cy="4421187"/>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03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sldNum" sz="quarter" idx="10"/>
            <p:custDataLst>
              <p:tags r:id="rId1"/>
            </p:custDataLst>
          </p:nvPr>
        </p:nvSpPr>
        <p:spPr>
          <a:ln/>
        </p:spPr>
        <p:txBody>
          <a:bodyPr/>
          <a:lstStyle>
            <a:lvl1pPr>
              <a:defRPr/>
            </a:lvl1pPr>
          </a:lstStyle>
          <a:p>
            <a:pPr>
              <a:defRPr/>
            </a:pPr>
            <a:fld id="{EFDF818F-49ED-4271-A728-C878FDD5B450}" type="slidenum">
              <a:rPr lang="en-US">
                <a:solidFill>
                  <a:srgbClr val="828282"/>
                </a:solidFill>
              </a:rPr>
              <a:pPr>
                <a:defRPr/>
              </a:pPr>
              <a:t>‹#›</a:t>
            </a:fld>
            <a:endParaRPr lang="en-US" dirty="0">
              <a:solidFill>
                <a:srgbClr val="828282"/>
              </a:solidFill>
            </a:endParaRPr>
          </a:p>
        </p:txBody>
      </p:sp>
      <p:sp>
        <p:nvSpPr>
          <p:cNvPr id="5" name="Rectangle 11"/>
          <p:cNvSpPr>
            <a:spLocks noGrp="1" noChangeArrowheads="1"/>
          </p:cNvSpPr>
          <p:nvPr>
            <p:ph type="dt" sz="half" idx="11"/>
            <p:custDataLst>
              <p:tags r:id="rId2"/>
            </p:custDataLst>
          </p:nvPr>
        </p:nvSpPr>
        <p:spPr>
          <a:ln/>
        </p:spPr>
        <p:txBody>
          <a:bodyPr/>
          <a:lstStyle>
            <a:lvl1pPr>
              <a:defRPr/>
            </a:lvl1pPr>
          </a:lstStyle>
          <a:p>
            <a:pPr>
              <a:defRPr/>
            </a:pPr>
            <a:fld id="{1C182F7B-40DE-4BE2-8AB1-8E893DD8EC31}"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997289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4" name="Slide Number Placeholder 3"/>
          <p:cNvSpPr>
            <a:spLocks noGrp="1"/>
          </p:cNvSpPr>
          <p:nvPr>
            <p:ph type="sldNum" sz="quarter" idx="12"/>
          </p:nvPr>
        </p:nvSpPr>
        <p:spPr>
          <a:xfrm>
            <a:off x="6373494"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sp>
        <p:nvSpPr>
          <p:cNvPr id="6" name="Content Placeholder 5"/>
          <p:cNvSpPr>
            <a:spLocks noGrp="1"/>
          </p:cNvSpPr>
          <p:nvPr>
            <p:ph sz="quarter" idx="13"/>
          </p:nvPr>
        </p:nvSpPr>
        <p:spPr>
          <a:xfrm>
            <a:off x="766765" y="1341949"/>
            <a:ext cx="7740650" cy="4804855"/>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9425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cap="all">
                <a:solidFill>
                  <a:schemeClr val="tx1">
                    <a:lumMod val="65000"/>
                    <a:lumOff val="35000"/>
                  </a:schemeClr>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594741"/>
            <a:ext cx="5486400" cy="320590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7" name="Slide Number Placeholder 6"/>
          <p:cNvSpPr>
            <a:spLocks noGrp="1"/>
          </p:cNvSpPr>
          <p:nvPr>
            <p:ph type="sldNum" sz="quarter" idx="12"/>
          </p:nvPr>
        </p:nvSpPr>
        <p:spPr>
          <a:xfrm>
            <a:off x="6553200"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spTree>
    <p:extLst>
      <p:ext uri="{BB962C8B-B14F-4D97-AF65-F5344CB8AC3E}">
        <p14:creationId xmlns:p14="http://schemas.microsoft.com/office/powerpoint/2010/main" val="3182755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udge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356396"/>
            <a:ext cx="2895600" cy="365125"/>
          </a:xfrm>
          <a:prstGeom prst="rect">
            <a:avLst/>
          </a:prstGeom>
        </p:spPr>
        <p:txBody>
          <a:bodyPr/>
          <a:lstStyle>
            <a:lvl1pPr>
              <a:defRPr>
                <a:solidFill>
                  <a:srgbClr val="7F7F7F"/>
                </a:solidFill>
              </a:defRPr>
            </a:lvl1pPr>
          </a:lstStyle>
          <a:p>
            <a:pPr defTabSz="342900"/>
            <a:endParaRPr lang="en-US" dirty="0"/>
          </a:p>
        </p:txBody>
      </p:sp>
      <p:sp>
        <p:nvSpPr>
          <p:cNvPr id="6" name="Slide Number Placeholder 5"/>
          <p:cNvSpPr>
            <a:spLocks noGrp="1"/>
          </p:cNvSpPr>
          <p:nvPr>
            <p:ph type="sldNum" sz="quarter" idx="12"/>
          </p:nvPr>
        </p:nvSpPr>
        <p:spPr>
          <a:xfrm>
            <a:off x="6372447" y="6356396"/>
            <a:ext cx="2133600" cy="365125"/>
          </a:xfrm>
          <a:prstGeom prst="rect">
            <a:avLst/>
          </a:prstGeom>
        </p:spPr>
        <p:txBody>
          <a:bodyPr/>
          <a:lstStyle>
            <a:lvl1pPr>
              <a:defRPr>
                <a:solidFill>
                  <a:srgbClr val="7F7F7F"/>
                </a:solidFill>
              </a:defRPr>
            </a:lvl1pPr>
          </a:lstStyle>
          <a:p>
            <a:pPr defTabSz="342900"/>
            <a:fld id="{2066355A-084C-D24E-9AD2-7E4FC41EA627}" type="slidenum">
              <a:rPr lang="en-US" smtClean="0"/>
              <a:pPr defTabSz="342900"/>
              <a:t>‹#›</a:t>
            </a:fld>
            <a:endParaRPr lang="en-US" dirty="0"/>
          </a:p>
        </p:txBody>
      </p:sp>
      <p:cxnSp>
        <p:nvCxnSpPr>
          <p:cNvPr id="10" name="Straight Connector 9"/>
          <p:cNvCxnSpPr/>
          <p:nvPr userDrawn="1"/>
        </p:nvCxnSpPr>
        <p:spPr>
          <a:xfrm>
            <a:off x="730801" y="1461762"/>
            <a:ext cx="7775246" cy="0"/>
          </a:xfrm>
          <a:prstGeom prst="line">
            <a:avLst/>
          </a:prstGeom>
        </p:spPr>
        <p:style>
          <a:lnRef idx="1">
            <a:schemeClr val="dk1"/>
          </a:lnRef>
          <a:fillRef idx="0">
            <a:schemeClr val="dk1"/>
          </a:fillRef>
          <a:effectRef idx="0">
            <a:schemeClr val="dk1"/>
          </a:effectRef>
          <a:fontRef idx="minor">
            <a:schemeClr val="tx1"/>
          </a:fontRef>
        </p:style>
      </p:cxnSp>
      <p:sp>
        <p:nvSpPr>
          <p:cNvPr id="4" name="Text Placeholder 3"/>
          <p:cNvSpPr>
            <a:spLocks noGrp="1"/>
          </p:cNvSpPr>
          <p:nvPr>
            <p:ph type="body" sz="quarter" idx="13"/>
          </p:nvPr>
        </p:nvSpPr>
        <p:spPr>
          <a:xfrm>
            <a:off x="3327423" y="1665288"/>
            <a:ext cx="5178425" cy="4457700"/>
          </a:xfrm>
          <a:prstGeom prst="rect">
            <a:avLst/>
          </a:prstGeom>
        </p:spPr>
        <p:txBody>
          <a:bodyPr vert="horz"/>
          <a:lstStyle>
            <a:lvl1pPr algn="r">
              <a:defRPr sz="1800" b="0">
                <a:solidFill>
                  <a:schemeClr val="tx1">
                    <a:lumMod val="65000"/>
                    <a:lumOff val="35000"/>
                  </a:schemeClr>
                </a:solidFill>
              </a:defRPr>
            </a:lvl1pPr>
            <a:lvl2pPr algn="r">
              <a:defRPr b="0">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p:txBody>
      </p:sp>
      <p:sp>
        <p:nvSpPr>
          <p:cNvPr id="2" name="Title 1"/>
          <p:cNvSpPr>
            <a:spLocks noGrp="1"/>
          </p:cNvSpPr>
          <p:nvPr>
            <p:ph type="title"/>
          </p:nvPr>
        </p:nvSpPr>
        <p:spPr>
          <a:xfrm>
            <a:off x="730802" y="294799"/>
            <a:ext cx="7775247" cy="1143000"/>
          </a:xfrm>
          <a:prstGeom prst="rect">
            <a:avLst/>
          </a:prstGeom>
        </p:spPr>
        <p:txBody>
          <a:bodyPr vert="horz" anchor="b"/>
          <a:lstStyle>
            <a:lvl1pPr algn="l">
              <a:defRPr b="1" i="0" cap="all">
                <a:solidFill>
                  <a:srgbClr val="0F2548"/>
                </a:solidFill>
              </a:defRPr>
            </a:lvl1pPr>
          </a:lstStyle>
          <a:p>
            <a:r>
              <a:rPr lang="en-US"/>
              <a:t>Click to edit Master title style</a:t>
            </a:r>
            <a:endParaRPr lang="en-US" dirty="0"/>
          </a:p>
        </p:txBody>
      </p:sp>
      <p:sp>
        <p:nvSpPr>
          <p:cNvPr id="9" name="Text Placeholder 8"/>
          <p:cNvSpPr>
            <a:spLocks noGrp="1"/>
          </p:cNvSpPr>
          <p:nvPr>
            <p:ph type="body" sz="quarter" idx="14"/>
          </p:nvPr>
        </p:nvSpPr>
        <p:spPr>
          <a:xfrm>
            <a:off x="730274" y="1665288"/>
            <a:ext cx="4502149" cy="4457700"/>
          </a:xfrm>
          <a:prstGeom prst="rect">
            <a:avLst/>
          </a:prstGeom>
        </p:spPr>
        <p:txBody>
          <a:bodyPr vert="horz"/>
          <a:lstStyle>
            <a:lvl1pPr algn="l">
              <a:defRPr sz="1800" cap="all">
                <a:solidFill>
                  <a:srgbClr val="971B2F"/>
                </a:solidFill>
              </a:defRPr>
            </a:lvl1pPr>
            <a:lvl2pPr>
              <a:defRPr cap="all">
                <a:solidFill>
                  <a:srgbClr val="971B2F"/>
                </a:solidFill>
              </a:defRPr>
            </a:lvl2pPr>
            <a:lvl3pPr>
              <a:defRPr cap="all">
                <a:solidFill>
                  <a:srgbClr val="971B2F"/>
                </a:solidFill>
              </a:defRPr>
            </a:lvl3pPr>
            <a:lvl4pPr>
              <a:defRPr cap="all">
                <a:solidFill>
                  <a:srgbClr val="971B2F"/>
                </a:solidFill>
              </a:defRPr>
            </a:lvl4pPr>
            <a:lvl5pPr>
              <a:defRPr cap="all">
                <a:solidFill>
                  <a:srgbClr val="971B2F"/>
                </a:solidFill>
              </a:defRPr>
            </a:lvl5pPr>
          </a:lstStyle>
          <a:p>
            <a:pPr lvl="0"/>
            <a:r>
              <a:rPr lang="en-US"/>
              <a:t>Click to edit Master text styles</a:t>
            </a:r>
          </a:p>
        </p:txBody>
      </p:sp>
    </p:spTree>
    <p:extLst>
      <p:ext uri="{BB962C8B-B14F-4D97-AF65-F5344CB8AC3E}">
        <p14:creationId xmlns:p14="http://schemas.microsoft.com/office/powerpoint/2010/main" val="462133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46"/>
            <a:ext cx="7543800" cy="2593975"/>
          </a:xfrm>
        </p:spPr>
        <p:txBody>
          <a:bodyPr anchor="b"/>
          <a:lstStyle>
            <a:lvl1pPr>
              <a:defRPr sz="495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577434-0881-45D6-95A5-144AB3965A6D}" type="datetime3">
              <a:rPr lang="en-US" smtClean="0"/>
              <a:t>29 January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79CC5D-AC4F-487E-ADDD-4ED61C819DCE}" type="datetime3">
              <a:rPr lang="en-US" smtClean="0"/>
              <a:t>29 January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D65A90-921C-4824-939F-9CC4C8FF4D01}" type="datetime3">
              <a:rPr lang="en-US" smtClean="0"/>
              <a:t>29 January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53A218-8C58-418D-A268-BF249EAA5FF2}" type="datetime3">
              <a:rPr lang="en-US" smtClean="0"/>
              <a:t>29 January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43C431-880D-4317-9B0B-017E39FF5239}" type="datetime3">
              <a:rPr lang="en-US" smtClean="0"/>
              <a:t>29 January 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3DF615-8DFF-4613-8FCE-4DD0560E451D}" type="datetime3">
              <a:rPr lang="en-US" smtClean="0"/>
              <a:t>29 January 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38F68-8CA0-4B5A-BA99-9F7F09368197}" type="datetime3">
              <a:rPr lang="en-US" smtClean="0"/>
              <a:t>29 January 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8"/>
          <p:cNvSpPr>
            <a:spLocks noGrp="1" noChangeArrowheads="1"/>
          </p:cNvSpPr>
          <p:nvPr>
            <p:ph type="sldNum" sz="quarter" idx="10"/>
            <p:custDataLst>
              <p:tags r:id="rId1"/>
            </p:custDataLst>
          </p:nvPr>
        </p:nvSpPr>
        <p:spPr>
          <a:ln/>
        </p:spPr>
        <p:txBody>
          <a:bodyPr/>
          <a:lstStyle>
            <a:lvl1pPr>
              <a:defRPr/>
            </a:lvl1pPr>
          </a:lstStyle>
          <a:p>
            <a:pPr>
              <a:defRPr/>
            </a:pPr>
            <a:fld id="{1AB8CE58-6265-4CE5-9C4F-FF2D7C0FD89A}" type="slidenum">
              <a:rPr lang="en-US">
                <a:solidFill>
                  <a:srgbClr val="828282"/>
                </a:solidFill>
              </a:rPr>
              <a:pPr>
                <a:defRPr/>
              </a:pPr>
              <a:t>‹#›</a:t>
            </a:fld>
            <a:endParaRPr lang="en-US" dirty="0">
              <a:solidFill>
                <a:srgbClr val="828282"/>
              </a:solidFill>
            </a:endParaRPr>
          </a:p>
        </p:txBody>
      </p:sp>
      <p:sp>
        <p:nvSpPr>
          <p:cNvPr id="5" name="Rectangle 11"/>
          <p:cNvSpPr>
            <a:spLocks noGrp="1" noChangeArrowheads="1"/>
          </p:cNvSpPr>
          <p:nvPr>
            <p:ph type="dt" sz="half" idx="11"/>
            <p:custDataLst>
              <p:tags r:id="rId2"/>
            </p:custDataLst>
          </p:nvPr>
        </p:nvSpPr>
        <p:spPr>
          <a:ln/>
        </p:spPr>
        <p:txBody>
          <a:bodyPr/>
          <a:lstStyle>
            <a:lvl1pPr>
              <a:defRPr/>
            </a:lvl1pPr>
          </a:lstStyle>
          <a:p>
            <a:pPr>
              <a:defRPr/>
            </a:pPr>
            <a:fld id="{E981DB5D-4CC9-47F2-A6C8-AE57A2C9BF4A}"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29207219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a:t>Click to edit Master title style</a:t>
            </a:r>
            <a:endParaRPr lang="en-US" dirty="0"/>
          </a:p>
        </p:txBody>
      </p:sp>
      <p:sp>
        <p:nvSpPr>
          <p:cNvPr id="4" name="Text Placeholder 3"/>
          <p:cNvSpPr>
            <a:spLocks noGrp="1"/>
          </p:cNvSpPr>
          <p:nvPr>
            <p:ph type="body" sz="half" idx="2"/>
          </p:nvPr>
        </p:nvSpPr>
        <p:spPr>
          <a:xfrm>
            <a:off x="304822"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21B791-540E-4691-8703-96AFB82B4097}" type="datetime3">
              <a:rPr lang="en-US" smtClean="0"/>
              <a:t>29 January 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C0371D-97A9-4204-920B-2F2374930E27}"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p:txBody>
          <a:bodyPr/>
          <a:lstStyle/>
          <a:p>
            <a:fld id="{52DD3E37-8C86-4BE1-B219-47418724E55E}" type="datetime3">
              <a:rPr lang="en-US" smtClean="0"/>
              <a:t>29 January 2019</a:t>
            </a:fld>
            <a:endParaRPr lang="en-US" dirty="0"/>
          </a:p>
        </p:txBody>
      </p:sp>
      <p:sp>
        <p:nvSpPr>
          <p:cNvPr id="9" name="Slide Number Placeholder 8"/>
          <p:cNvSpPr>
            <a:spLocks noGrp="1"/>
          </p:cNvSpPr>
          <p:nvPr>
            <p:ph type="sldNum" sz="quarter" idx="11"/>
          </p:nvPr>
        </p:nvSpPr>
        <p:spPr/>
        <p:txBody>
          <a:bodyPr/>
          <a:lstStyle/>
          <a:p>
            <a:fld id="{8BC0371D-97A9-4204-920B-2F2374930E2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ABDC7-E2B7-4FD8-B5C8-1B2988E9B7BA}" type="datetime3">
              <a:rPr lang="en-US" smtClean="0"/>
              <a:t>29 January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4"/>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8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870F20-3000-43E9-8439-38D6414A70BB}" type="datetime3">
              <a:rPr lang="en-US" smtClean="0"/>
              <a:t>29 January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C0371D-97A9-4204-920B-2F2374930E27}"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675108-6307-4ACA-A450-78586FA3373B}" type="datetime3">
              <a:rPr lang="en-US" smtClean="0"/>
              <a:t>29 January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8250292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29D17-E210-4CEC-8CA1-A875E02B939D}" type="datetime3">
              <a:rPr lang="en-US" smtClean="0"/>
              <a:t>29 January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261383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1D93BE-2831-4BD1-A7F8-64538E9B26E6}" type="datetime3">
              <a:rPr lang="en-US" smtClean="0"/>
              <a:t>29 January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35045026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DC2D11-9755-4A59-BDC5-784A21BB534B}" type="datetime3">
              <a:rPr lang="en-US" smtClean="0"/>
              <a:t>29 January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3802741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7A54F9-C8F3-4FB3-B81E-DE36CE1F0E32}" type="datetime3">
              <a:rPr lang="en-US" smtClean="0"/>
              <a:t>29 January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12477390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1DF498-2EE4-4B0C-8897-6E0423519BC4}" type="datetime3">
              <a:rPr lang="en-US" smtClean="0"/>
              <a:t>29 January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230903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4191000" cy="4648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191000" cy="4648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sldNum" sz="quarter" idx="10"/>
            <p:custDataLst>
              <p:tags r:id="rId1"/>
            </p:custDataLst>
          </p:nvPr>
        </p:nvSpPr>
        <p:spPr>
          <a:ln/>
        </p:spPr>
        <p:txBody>
          <a:bodyPr/>
          <a:lstStyle>
            <a:lvl1pPr>
              <a:defRPr/>
            </a:lvl1pPr>
          </a:lstStyle>
          <a:p>
            <a:pPr>
              <a:defRPr/>
            </a:pPr>
            <a:fld id="{88D94B9B-86DC-4E39-B98D-D38AE7D72FE7}" type="slidenum">
              <a:rPr lang="en-US">
                <a:solidFill>
                  <a:srgbClr val="828282"/>
                </a:solidFill>
              </a:rPr>
              <a:pPr>
                <a:defRPr/>
              </a:pPr>
              <a:t>‹#›</a:t>
            </a:fld>
            <a:endParaRPr lang="en-US" dirty="0">
              <a:solidFill>
                <a:srgbClr val="828282"/>
              </a:solidFill>
            </a:endParaRPr>
          </a:p>
        </p:txBody>
      </p:sp>
      <p:sp>
        <p:nvSpPr>
          <p:cNvPr id="6" name="Rectangle 11"/>
          <p:cNvSpPr>
            <a:spLocks noGrp="1" noChangeArrowheads="1"/>
          </p:cNvSpPr>
          <p:nvPr>
            <p:ph type="dt" sz="half" idx="11"/>
            <p:custDataLst>
              <p:tags r:id="rId2"/>
            </p:custDataLst>
          </p:nvPr>
        </p:nvSpPr>
        <p:spPr>
          <a:ln/>
        </p:spPr>
        <p:txBody>
          <a:bodyPr/>
          <a:lstStyle>
            <a:lvl1pPr>
              <a:defRPr/>
            </a:lvl1pPr>
          </a:lstStyle>
          <a:p>
            <a:pPr>
              <a:defRPr/>
            </a:pPr>
            <a:fld id="{784BBBE5-39D0-46E1-9657-0AD683381EED}"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10811265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C2596-6232-4F33-84D5-DE05189F1274}" type="datetime3">
              <a:rPr lang="en-US" smtClean="0"/>
              <a:t>29 January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24062862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0DF3CF-EC32-4545-BE26-234F3B37FBAE}" type="datetime3">
              <a:rPr lang="en-US" smtClean="0"/>
              <a:t>29 January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3508800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3659FA-FCB1-47DC-BF63-F569EA7DA035}" type="datetime3">
              <a:rPr lang="en-US" smtClean="0"/>
              <a:t>29 January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2524403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AA3C9D-C335-4614-B385-4FF1CE415E20}" type="datetime3">
              <a:rPr lang="en-US" smtClean="0"/>
              <a:t>29 January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32824971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021CA9-F1DB-49B0-9216-FC4C9CF635CC}" type="datetime3">
              <a:rPr lang="en-US" smtClean="0"/>
              <a:t>29 January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10EA7-BD5D-4862-9562-118111104D88}" type="slidenum">
              <a:rPr lang="en-US" smtClean="0"/>
              <a:t>‹#›</a:t>
            </a:fld>
            <a:endParaRPr lang="en-US"/>
          </a:p>
        </p:txBody>
      </p:sp>
    </p:spTree>
    <p:extLst>
      <p:ext uri="{BB962C8B-B14F-4D97-AF65-F5344CB8AC3E}">
        <p14:creationId xmlns:p14="http://schemas.microsoft.com/office/powerpoint/2010/main" val="118221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4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4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sldNum" sz="quarter" idx="10"/>
            <p:custDataLst>
              <p:tags r:id="rId1"/>
            </p:custDataLst>
          </p:nvPr>
        </p:nvSpPr>
        <p:spPr>
          <a:ln/>
        </p:spPr>
        <p:txBody>
          <a:bodyPr/>
          <a:lstStyle>
            <a:lvl1pPr>
              <a:defRPr/>
            </a:lvl1pPr>
          </a:lstStyle>
          <a:p>
            <a:pPr>
              <a:defRPr/>
            </a:pPr>
            <a:fld id="{189F2FFB-5CA3-4B5D-AF8B-060FA99B01E7}" type="slidenum">
              <a:rPr lang="en-US">
                <a:solidFill>
                  <a:srgbClr val="828282"/>
                </a:solidFill>
              </a:rPr>
              <a:pPr>
                <a:defRPr/>
              </a:pPr>
              <a:t>‹#›</a:t>
            </a:fld>
            <a:endParaRPr lang="en-US" dirty="0">
              <a:solidFill>
                <a:srgbClr val="828282"/>
              </a:solidFill>
            </a:endParaRPr>
          </a:p>
        </p:txBody>
      </p:sp>
      <p:sp>
        <p:nvSpPr>
          <p:cNvPr id="8" name="Rectangle 11"/>
          <p:cNvSpPr>
            <a:spLocks noGrp="1" noChangeArrowheads="1"/>
          </p:cNvSpPr>
          <p:nvPr>
            <p:ph type="dt" sz="half" idx="11"/>
            <p:custDataLst>
              <p:tags r:id="rId2"/>
            </p:custDataLst>
          </p:nvPr>
        </p:nvSpPr>
        <p:spPr>
          <a:ln/>
        </p:spPr>
        <p:txBody>
          <a:bodyPr/>
          <a:lstStyle>
            <a:lvl1pPr>
              <a:defRPr/>
            </a:lvl1pPr>
          </a:lstStyle>
          <a:p>
            <a:pPr>
              <a:defRPr/>
            </a:pPr>
            <a:fld id="{3F496CFC-2632-4DB4-8177-AF7C79FF29E7}"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288108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sldNum" sz="quarter" idx="10"/>
            <p:custDataLst>
              <p:tags r:id="rId1"/>
            </p:custDataLst>
          </p:nvPr>
        </p:nvSpPr>
        <p:spPr>
          <a:ln/>
        </p:spPr>
        <p:txBody>
          <a:bodyPr/>
          <a:lstStyle>
            <a:lvl1pPr>
              <a:defRPr/>
            </a:lvl1pPr>
          </a:lstStyle>
          <a:p>
            <a:pPr>
              <a:defRPr/>
            </a:pPr>
            <a:fld id="{15138B43-E672-4130-B11D-5E73DFAA302C}" type="slidenum">
              <a:rPr lang="en-US">
                <a:solidFill>
                  <a:srgbClr val="828282"/>
                </a:solidFill>
              </a:rPr>
              <a:pPr>
                <a:defRPr/>
              </a:pPr>
              <a:t>‹#›</a:t>
            </a:fld>
            <a:endParaRPr lang="en-US" dirty="0">
              <a:solidFill>
                <a:srgbClr val="828282"/>
              </a:solidFill>
            </a:endParaRPr>
          </a:p>
        </p:txBody>
      </p:sp>
      <p:sp>
        <p:nvSpPr>
          <p:cNvPr id="4" name="Rectangle 11"/>
          <p:cNvSpPr>
            <a:spLocks noGrp="1" noChangeArrowheads="1"/>
          </p:cNvSpPr>
          <p:nvPr>
            <p:ph type="dt" sz="half" idx="11"/>
            <p:custDataLst>
              <p:tags r:id="rId2"/>
            </p:custDataLst>
          </p:nvPr>
        </p:nvSpPr>
        <p:spPr>
          <a:ln/>
        </p:spPr>
        <p:txBody>
          <a:bodyPr/>
          <a:lstStyle>
            <a:lvl1pPr>
              <a:defRPr/>
            </a:lvl1pPr>
          </a:lstStyle>
          <a:p>
            <a:pPr>
              <a:defRPr/>
            </a:pPr>
            <a:fld id="{88FD86A3-E4FE-4407-9A67-95D4DF5A9A9B}"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2973354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custDataLst>
              <p:tags r:id="rId1"/>
            </p:custDataLst>
          </p:nvPr>
        </p:nvSpPr>
        <p:spPr>
          <a:ln/>
        </p:spPr>
        <p:txBody>
          <a:bodyPr/>
          <a:lstStyle>
            <a:lvl1pPr>
              <a:defRPr/>
            </a:lvl1pPr>
          </a:lstStyle>
          <a:p>
            <a:pPr>
              <a:defRPr/>
            </a:pPr>
            <a:fld id="{69CA6A1C-C826-48CE-BE30-6D4205FB90A7}" type="slidenum">
              <a:rPr lang="en-US">
                <a:solidFill>
                  <a:srgbClr val="828282"/>
                </a:solidFill>
              </a:rPr>
              <a:pPr>
                <a:defRPr/>
              </a:pPr>
              <a:t>‹#›</a:t>
            </a:fld>
            <a:endParaRPr lang="en-US" dirty="0">
              <a:solidFill>
                <a:srgbClr val="828282"/>
              </a:solidFill>
            </a:endParaRPr>
          </a:p>
        </p:txBody>
      </p:sp>
      <p:sp>
        <p:nvSpPr>
          <p:cNvPr id="3" name="Rectangle 11"/>
          <p:cNvSpPr>
            <a:spLocks noGrp="1" noChangeArrowheads="1"/>
          </p:cNvSpPr>
          <p:nvPr>
            <p:ph type="dt" sz="half" idx="11"/>
            <p:custDataLst>
              <p:tags r:id="rId2"/>
            </p:custDataLst>
          </p:nvPr>
        </p:nvSpPr>
        <p:spPr>
          <a:ln/>
        </p:spPr>
        <p:txBody>
          <a:bodyPr/>
          <a:lstStyle>
            <a:lvl1pPr>
              <a:defRPr/>
            </a:lvl1pPr>
          </a:lstStyle>
          <a:p>
            <a:pPr>
              <a:defRPr/>
            </a:pPr>
            <a:fld id="{9BDD9E83-C5DC-4C18-A80C-D3C1F4E1BFD4}"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168768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9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sldNum" sz="quarter" idx="10"/>
            <p:custDataLst>
              <p:tags r:id="rId1"/>
            </p:custDataLst>
          </p:nvPr>
        </p:nvSpPr>
        <p:spPr>
          <a:ln/>
        </p:spPr>
        <p:txBody>
          <a:bodyPr/>
          <a:lstStyle>
            <a:lvl1pPr>
              <a:defRPr/>
            </a:lvl1pPr>
          </a:lstStyle>
          <a:p>
            <a:pPr>
              <a:defRPr/>
            </a:pPr>
            <a:fld id="{E45BDD20-B18B-4246-A2EC-133805F0285F}" type="slidenum">
              <a:rPr lang="en-US">
                <a:solidFill>
                  <a:srgbClr val="828282"/>
                </a:solidFill>
              </a:rPr>
              <a:pPr>
                <a:defRPr/>
              </a:pPr>
              <a:t>‹#›</a:t>
            </a:fld>
            <a:endParaRPr lang="en-US" dirty="0">
              <a:solidFill>
                <a:srgbClr val="828282"/>
              </a:solidFill>
            </a:endParaRPr>
          </a:p>
        </p:txBody>
      </p:sp>
      <p:sp>
        <p:nvSpPr>
          <p:cNvPr id="6" name="Rectangle 11"/>
          <p:cNvSpPr>
            <a:spLocks noGrp="1" noChangeArrowheads="1"/>
          </p:cNvSpPr>
          <p:nvPr>
            <p:ph type="dt" sz="half" idx="11"/>
            <p:custDataLst>
              <p:tags r:id="rId2"/>
            </p:custDataLst>
          </p:nvPr>
        </p:nvSpPr>
        <p:spPr>
          <a:ln/>
        </p:spPr>
        <p:txBody>
          <a:bodyPr/>
          <a:lstStyle>
            <a:lvl1pPr>
              <a:defRPr/>
            </a:lvl1pPr>
          </a:lstStyle>
          <a:p>
            <a:pPr>
              <a:defRPr/>
            </a:pPr>
            <a:fld id="{ABEC3E5C-06B1-42D8-8C14-4B48C9452CAC}"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358401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8"/>
          <p:cNvSpPr>
            <a:spLocks noGrp="1" noChangeArrowheads="1"/>
          </p:cNvSpPr>
          <p:nvPr>
            <p:ph type="sldNum" sz="quarter" idx="10"/>
            <p:custDataLst>
              <p:tags r:id="rId1"/>
            </p:custDataLst>
          </p:nvPr>
        </p:nvSpPr>
        <p:spPr>
          <a:ln/>
        </p:spPr>
        <p:txBody>
          <a:bodyPr/>
          <a:lstStyle>
            <a:lvl1pPr>
              <a:defRPr/>
            </a:lvl1pPr>
          </a:lstStyle>
          <a:p>
            <a:pPr>
              <a:defRPr/>
            </a:pPr>
            <a:fld id="{05E032DC-76FA-4904-B6F7-973D4CBB3D0F}" type="slidenum">
              <a:rPr lang="en-US">
                <a:solidFill>
                  <a:srgbClr val="828282"/>
                </a:solidFill>
              </a:rPr>
              <a:pPr>
                <a:defRPr/>
              </a:pPr>
              <a:t>‹#›</a:t>
            </a:fld>
            <a:endParaRPr lang="en-US" dirty="0">
              <a:solidFill>
                <a:srgbClr val="828282"/>
              </a:solidFill>
            </a:endParaRPr>
          </a:p>
        </p:txBody>
      </p:sp>
      <p:sp>
        <p:nvSpPr>
          <p:cNvPr id="6" name="Rectangle 11"/>
          <p:cNvSpPr>
            <a:spLocks noGrp="1" noChangeArrowheads="1"/>
          </p:cNvSpPr>
          <p:nvPr>
            <p:ph type="dt" sz="half" idx="11"/>
            <p:custDataLst>
              <p:tags r:id="rId2"/>
            </p:custDataLst>
          </p:nvPr>
        </p:nvSpPr>
        <p:spPr>
          <a:ln/>
        </p:spPr>
        <p:txBody>
          <a:bodyPr/>
          <a:lstStyle>
            <a:lvl1pPr>
              <a:defRPr/>
            </a:lvl1pPr>
          </a:lstStyle>
          <a:p>
            <a:pPr>
              <a:defRPr/>
            </a:pPr>
            <a:fld id="{B270FE6F-3C7A-4080-976A-35F03E3AA8F9}" type="datetime3">
              <a:rPr lang="en-US" smtClean="0">
                <a:solidFill>
                  <a:srgbClr val="828282"/>
                </a:solidFill>
              </a:rPr>
              <a:t>29 January 2019</a:t>
            </a:fld>
            <a:endParaRPr lang="en-US" dirty="0">
              <a:solidFill>
                <a:srgbClr val="828282"/>
              </a:solidFill>
            </a:endParaRPr>
          </a:p>
        </p:txBody>
      </p:sp>
    </p:spTree>
    <p:extLst>
      <p:ext uri="{BB962C8B-B14F-4D97-AF65-F5344CB8AC3E}">
        <p14:creationId xmlns:p14="http://schemas.microsoft.com/office/powerpoint/2010/main" val="2530233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tags" Target="../tags/tag5.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4.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tags" Target="../tags/tag2.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 Id="rId22" Type="http://schemas.openxmlformats.org/officeDocument/2006/relationships/tags" Target="../tags/tag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100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graphicFrame>
        <p:nvGraphicFramePr>
          <p:cNvPr id="46090" name="Object 10" hidden="1"/>
          <p:cNvGraphicFramePr>
            <a:graphicFrameLocks noChangeAspect="1"/>
          </p:cNvGraphicFramePr>
          <p:nvPr>
            <p:custDataLst>
              <p:tags r:id="rId14"/>
            </p:custDataLst>
          </p:nvPr>
        </p:nvGraphicFramePr>
        <p:xfrm>
          <a:off x="1" y="0"/>
          <a:ext cx="158750" cy="158750"/>
        </p:xfrm>
        <a:graphic>
          <a:graphicData uri="http://schemas.openxmlformats.org/presentationml/2006/ole">
            <mc:AlternateContent xmlns:mc="http://schemas.openxmlformats.org/markup-compatibility/2006">
              <mc:Choice xmlns:v="urn:schemas-microsoft-com:vml" Requires="v">
                <p:oleObj spid="_x0000_s2008" name="think-cell Slide" r:id="rId23" imgW="360" imgH="360" progId="">
                  <p:embed/>
                </p:oleObj>
              </mc:Choice>
              <mc:Fallback>
                <p:oleObj name="think-cell Slide" r:id="rId23" imgW="360" imgH="360" progId="">
                  <p:embed/>
                  <p:pic>
                    <p:nvPicPr>
                      <p:cNvPr id="0" name="Picture 398"/>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6092" name="Picture 2" descr="large-logo-trans"/>
          <p:cNvPicPr>
            <a:picLocks noChangeAspect="1" noChangeArrowheads="1"/>
          </p:cNvPicPr>
          <p:nvPr userDrawn="1">
            <p:custDataLst>
              <p:tags r:id="rId15"/>
            </p:custDataLst>
          </p:nvPr>
        </p:nvPicPr>
        <p:blipFill>
          <a:blip r:embed="rId25" cstate="print"/>
          <a:srcRect/>
          <a:stretch>
            <a:fillRect/>
          </a:stretch>
        </p:blipFill>
        <p:spPr bwMode="auto">
          <a:xfrm>
            <a:off x="6324600" y="4419646"/>
            <a:ext cx="2209800" cy="1941513"/>
          </a:xfrm>
          <a:prstGeom prst="rect">
            <a:avLst/>
          </a:prstGeom>
          <a:noFill/>
          <a:ln w="9525">
            <a:noFill/>
            <a:miter lim="800000"/>
            <a:headEnd/>
            <a:tailEnd/>
          </a:ln>
        </p:spPr>
      </p:pic>
      <p:sp>
        <p:nvSpPr>
          <p:cNvPr id="46093" name="Rectangle 5"/>
          <p:cNvSpPr>
            <a:spLocks noGrp="1" noChangeArrowheads="1"/>
          </p:cNvSpPr>
          <p:nvPr>
            <p:ph type="title"/>
            <p:custDataLst>
              <p:tags r:id="rId16"/>
            </p:custDataLst>
          </p:nvPr>
        </p:nvSpPr>
        <p:spPr bwMode="auto">
          <a:xfrm>
            <a:off x="304800" y="228600"/>
            <a:ext cx="8534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6094" name="Rectangle 6"/>
          <p:cNvSpPr>
            <a:spLocks noGrp="1" noChangeArrowheads="1"/>
          </p:cNvSpPr>
          <p:nvPr>
            <p:ph type="body" idx="1"/>
            <p:custDataLst>
              <p:tags r:id="rId17"/>
            </p:custDataLst>
          </p:nvPr>
        </p:nvSpPr>
        <p:spPr bwMode="auto">
          <a:xfrm>
            <a:off x="304800" y="1295400"/>
            <a:ext cx="8534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8920" name="Rectangle 8"/>
          <p:cNvSpPr>
            <a:spLocks noGrp="1" noChangeArrowheads="1"/>
          </p:cNvSpPr>
          <p:nvPr>
            <p:ph type="sldNum" sz="quarter" idx="4"/>
            <p:custDataLst>
              <p:tags r:id="rId18"/>
            </p:custDataLst>
          </p:nvPr>
        </p:nvSpPr>
        <p:spPr bwMode="auto">
          <a:xfrm>
            <a:off x="6742113" y="6381750"/>
            <a:ext cx="2133600" cy="323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600">
                <a:solidFill>
                  <a:schemeClr val="bg2"/>
                </a:solidFill>
                <a:latin typeface="Dagny Offc" pitchFamily="34" charset="0"/>
              </a:defRPr>
            </a:lvl1pPr>
          </a:lstStyle>
          <a:p>
            <a:pPr fontAlgn="base">
              <a:spcBef>
                <a:spcPct val="0"/>
              </a:spcBef>
              <a:spcAft>
                <a:spcPct val="0"/>
              </a:spcAft>
              <a:defRPr/>
            </a:pPr>
            <a:fld id="{A3F59277-03C2-4582-95F0-DE7F5D03B585}" type="slidenum">
              <a:rPr lang="en-US">
                <a:solidFill>
                  <a:srgbClr val="828282"/>
                </a:solidFill>
              </a:rPr>
              <a:pPr fontAlgn="base">
                <a:spcBef>
                  <a:spcPct val="0"/>
                </a:spcBef>
                <a:spcAft>
                  <a:spcPct val="0"/>
                </a:spcAft>
                <a:defRPr/>
              </a:pPr>
              <a:t>‹#›</a:t>
            </a:fld>
            <a:endParaRPr lang="en-US" dirty="0">
              <a:solidFill>
                <a:srgbClr val="828282"/>
              </a:solidFill>
            </a:endParaRPr>
          </a:p>
        </p:txBody>
      </p:sp>
      <p:sp>
        <p:nvSpPr>
          <p:cNvPr id="38922" name="Text Box 10"/>
          <p:cNvSpPr txBox="1">
            <a:spLocks noChangeArrowheads="1"/>
          </p:cNvSpPr>
          <p:nvPr userDrawn="1">
            <p:custDataLst>
              <p:tags r:id="rId19"/>
            </p:custDataLst>
          </p:nvPr>
        </p:nvSpPr>
        <p:spPr bwMode="auto">
          <a:xfrm>
            <a:off x="3162300" y="6452136"/>
            <a:ext cx="2819400" cy="184666"/>
          </a:xfrm>
          <a:prstGeom prst="rect">
            <a:avLst/>
          </a:prstGeom>
          <a:noFill/>
          <a:ln w="9525">
            <a:noFill/>
            <a:miter lim="800000"/>
            <a:headEnd/>
            <a:tailEnd/>
          </a:ln>
          <a:effectLst/>
        </p:spPr>
        <p:txBody>
          <a:bodyPr anchor="ctr">
            <a:spAutoFit/>
          </a:bodyPr>
          <a:lstStyle/>
          <a:p>
            <a:pPr algn="ctr" fontAlgn="base">
              <a:spcBef>
                <a:spcPct val="50000"/>
              </a:spcBef>
              <a:spcAft>
                <a:spcPct val="0"/>
              </a:spcAft>
              <a:defRPr/>
            </a:pPr>
            <a:r>
              <a:rPr lang="en-US" sz="600" dirty="0">
                <a:solidFill>
                  <a:srgbClr val="828282"/>
                </a:solidFill>
                <a:latin typeface="Dagny Offc" pitchFamily="34" charset="0"/>
              </a:rPr>
              <a:t>OPOWER CONFIDENTIAL:  DO NOT DISTRIBUTE</a:t>
            </a:r>
          </a:p>
        </p:txBody>
      </p:sp>
      <p:sp>
        <p:nvSpPr>
          <p:cNvPr id="38923" name="Rectangle 11"/>
          <p:cNvSpPr>
            <a:spLocks noGrp="1" noChangeArrowheads="1"/>
          </p:cNvSpPr>
          <p:nvPr>
            <p:ph type="dt" sz="half" idx="2"/>
            <p:custDataLst>
              <p:tags r:id="rId20"/>
            </p:custDataLst>
          </p:nvPr>
        </p:nvSpPr>
        <p:spPr bwMode="auto">
          <a:xfrm>
            <a:off x="1676400" y="6429375"/>
            <a:ext cx="1371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600">
                <a:solidFill>
                  <a:schemeClr val="bg2"/>
                </a:solidFill>
                <a:latin typeface="Dagny Offc" pitchFamily="34" charset="0"/>
              </a:defRPr>
            </a:lvl1pPr>
          </a:lstStyle>
          <a:p>
            <a:pPr fontAlgn="base">
              <a:spcBef>
                <a:spcPct val="0"/>
              </a:spcBef>
              <a:spcAft>
                <a:spcPct val="0"/>
              </a:spcAft>
              <a:defRPr/>
            </a:pPr>
            <a:fld id="{B2CB1C79-0192-4746-9AB3-A7E54FA3A00E}" type="datetime3">
              <a:rPr lang="en-US" smtClean="0">
                <a:solidFill>
                  <a:srgbClr val="828282"/>
                </a:solidFill>
              </a:rPr>
              <a:t>29 January 2019</a:t>
            </a:fld>
            <a:endParaRPr lang="en-US" dirty="0">
              <a:solidFill>
                <a:srgbClr val="828282"/>
              </a:solidFill>
            </a:endParaRPr>
          </a:p>
        </p:txBody>
      </p:sp>
      <p:sp>
        <p:nvSpPr>
          <p:cNvPr id="10" name="Line 9"/>
          <p:cNvSpPr>
            <a:spLocks noChangeShapeType="1"/>
          </p:cNvSpPr>
          <p:nvPr userDrawn="1">
            <p:custDataLst>
              <p:tags r:id="rId21"/>
            </p:custDataLst>
          </p:nvPr>
        </p:nvSpPr>
        <p:spPr bwMode="auto">
          <a:xfrm>
            <a:off x="381000" y="6324600"/>
            <a:ext cx="8382000" cy="0"/>
          </a:xfrm>
          <a:prstGeom prst="line">
            <a:avLst/>
          </a:prstGeom>
          <a:noFill/>
          <a:ln w="9525">
            <a:solidFill>
              <a:schemeClr val="bg2"/>
            </a:solidFill>
            <a:round/>
            <a:headEnd/>
            <a:tailEnd/>
          </a:ln>
          <a:effectLst/>
        </p:spPr>
        <p:txBody>
          <a:bodyPr/>
          <a:lstStyle/>
          <a:p>
            <a:pPr algn="ctr" fontAlgn="base">
              <a:spcBef>
                <a:spcPct val="0"/>
              </a:spcBef>
              <a:spcAft>
                <a:spcPct val="0"/>
              </a:spcAft>
              <a:defRPr/>
            </a:pPr>
            <a:endParaRPr lang="en-US" sz="1800" dirty="0">
              <a:solidFill>
                <a:srgbClr val="FFFFFF"/>
              </a:solidFill>
            </a:endParaRPr>
          </a:p>
        </p:txBody>
      </p:sp>
      <p:pic>
        <p:nvPicPr>
          <p:cNvPr id="46099" name="Picture 1" descr="S:\000 OPEN JOBS\10583 - Efrat - Opower Template\opower-logo.png"/>
          <p:cNvPicPr>
            <a:picLocks noChangeAspect="1" noChangeArrowheads="1"/>
          </p:cNvPicPr>
          <p:nvPr userDrawn="1">
            <p:custDataLst>
              <p:tags r:id="rId22"/>
            </p:custDataLst>
          </p:nvPr>
        </p:nvPicPr>
        <p:blipFill>
          <a:blip r:embed="rId26" cstate="print"/>
          <a:srcRect/>
          <a:stretch>
            <a:fillRect/>
          </a:stretch>
        </p:blipFill>
        <p:spPr bwMode="auto">
          <a:xfrm>
            <a:off x="381000" y="6461171"/>
            <a:ext cx="990600" cy="168275"/>
          </a:xfrm>
          <a:prstGeom prst="rect">
            <a:avLst/>
          </a:prstGeom>
          <a:noFill/>
          <a:ln w="9525">
            <a:noFill/>
            <a:miter lim="800000"/>
            <a:headEnd/>
            <a:tailEnd/>
          </a:ln>
        </p:spPr>
      </p:pic>
    </p:spTree>
    <p:extLst>
      <p:ext uri="{BB962C8B-B14F-4D97-AF65-F5344CB8AC3E}">
        <p14:creationId xmlns:p14="http://schemas.microsoft.com/office/powerpoint/2010/main" val="145361788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rtl="0" eaLnBrk="0" fontAlgn="base" hangingPunct="0">
        <a:spcBef>
          <a:spcPct val="0"/>
        </a:spcBef>
        <a:spcAft>
          <a:spcPct val="0"/>
        </a:spcAft>
        <a:defRPr sz="2400" b="1">
          <a:solidFill>
            <a:schemeClr val="accent1"/>
          </a:solidFill>
          <a:latin typeface="Dagny Offc" pitchFamily="34" charset="0"/>
          <a:ea typeface="Dagny Offc" pitchFamily="34" charset="0"/>
          <a:cs typeface="Dagny Offc" pitchFamily="34" charset="0"/>
        </a:defRPr>
      </a:lvl1pPr>
      <a:lvl2pPr algn="l" rtl="0" eaLnBrk="0" fontAlgn="base" hangingPunct="0">
        <a:spcBef>
          <a:spcPct val="0"/>
        </a:spcBef>
        <a:spcAft>
          <a:spcPct val="0"/>
        </a:spcAft>
        <a:defRPr sz="2400" b="1">
          <a:solidFill>
            <a:schemeClr val="accent1"/>
          </a:solidFill>
          <a:latin typeface="Dagny Offc" pitchFamily="34" charset="0"/>
          <a:ea typeface="Dagny Offc" pitchFamily="34" charset="0"/>
          <a:cs typeface="Dagny Offc" pitchFamily="34" charset="0"/>
        </a:defRPr>
      </a:lvl2pPr>
      <a:lvl3pPr algn="l" rtl="0" eaLnBrk="0" fontAlgn="base" hangingPunct="0">
        <a:spcBef>
          <a:spcPct val="0"/>
        </a:spcBef>
        <a:spcAft>
          <a:spcPct val="0"/>
        </a:spcAft>
        <a:defRPr sz="2400" b="1">
          <a:solidFill>
            <a:schemeClr val="accent1"/>
          </a:solidFill>
          <a:latin typeface="Dagny Offc" pitchFamily="34" charset="0"/>
          <a:ea typeface="Dagny Offc" pitchFamily="34" charset="0"/>
          <a:cs typeface="Dagny Offc" pitchFamily="34" charset="0"/>
        </a:defRPr>
      </a:lvl3pPr>
      <a:lvl4pPr algn="l" rtl="0" eaLnBrk="0" fontAlgn="base" hangingPunct="0">
        <a:spcBef>
          <a:spcPct val="0"/>
        </a:spcBef>
        <a:spcAft>
          <a:spcPct val="0"/>
        </a:spcAft>
        <a:defRPr sz="2400" b="1">
          <a:solidFill>
            <a:schemeClr val="accent1"/>
          </a:solidFill>
          <a:latin typeface="Dagny Offc" pitchFamily="34" charset="0"/>
          <a:ea typeface="Dagny Offc" pitchFamily="34" charset="0"/>
          <a:cs typeface="Dagny Offc" pitchFamily="34" charset="0"/>
        </a:defRPr>
      </a:lvl4pPr>
      <a:lvl5pPr algn="l" rtl="0" eaLnBrk="0" fontAlgn="base" hangingPunct="0">
        <a:spcBef>
          <a:spcPct val="0"/>
        </a:spcBef>
        <a:spcAft>
          <a:spcPct val="0"/>
        </a:spcAft>
        <a:defRPr sz="2400" b="1">
          <a:solidFill>
            <a:schemeClr val="accent1"/>
          </a:solidFill>
          <a:latin typeface="Dagny Offc" pitchFamily="34" charset="0"/>
          <a:ea typeface="Dagny Offc" pitchFamily="34" charset="0"/>
          <a:cs typeface="Dagny Offc" pitchFamily="34" charset="0"/>
        </a:defRPr>
      </a:lvl5pPr>
      <a:lvl6pPr marL="342900" algn="l" rtl="0" fontAlgn="base">
        <a:spcBef>
          <a:spcPct val="0"/>
        </a:spcBef>
        <a:spcAft>
          <a:spcPct val="0"/>
        </a:spcAft>
        <a:defRPr sz="2400" b="1">
          <a:solidFill>
            <a:schemeClr val="accent1"/>
          </a:solidFill>
          <a:latin typeface="Tahoma" pitchFamily="34" charset="0"/>
          <a:cs typeface="Arial" charset="0"/>
        </a:defRPr>
      </a:lvl6pPr>
      <a:lvl7pPr marL="685800" algn="l" rtl="0" fontAlgn="base">
        <a:spcBef>
          <a:spcPct val="0"/>
        </a:spcBef>
        <a:spcAft>
          <a:spcPct val="0"/>
        </a:spcAft>
        <a:defRPr sz="2400" b="1">
          <a:solidFill>
            <a:schemeClr val="accent1"/>
          </a:solidFill>
          <a:latin typeface="Tahoma" pitchFamily="34" charset="0"/>
          <a:cs typeface="Arial" charset="0"/>
        </a:defRPr>
      </a:lvl7pPr>
      <a:lvl8pPr marL="1028700" algn="l" rtl="0" fontAlgn="base">
        <a:spcBef>
          <a:spcPct val="0"/>
        </a:spcBef>
        <a:spcAft>
          <a:spcPct val="0"/>
        </a:spcAft>
        <a:defRPr sz="2400" b="1">
          <a:solidFill>
            <a:schemeClr val="accent1"/>
          </a:solidFill>
          <a:latin typeface="Tahoma" pitchFamily="34" charset="0"/>
          <a:cs typeface="Arial" charset="0"/>
        </a:defRPr>
      </a:lvl8pPr>
      <a:lvl9pPr marL="1371600" algn="l" rtl="0" fontAlgn="base">
        <a:spcBef>
          <a:spcPct val="0"/>
        </a:spcBef>
        <a:spcAft>
          <a:spcPct val="0"/>
        </a:spcAft>
        <a:defRPr sz="2400" b="1">
          <a:solidFill>
            <a:schemeClr val="accent1"/>
          </a:solidFill>
          <a:latin typeface="Tahoma" pitchFamily="34" charset="0"/>
          <a:cs typeface="Arial" charset="0"/>
        </a:defRPr>
      </a:lvl9pPr>
    </p:titleStyle>
    <p:bodyStyle>
      <a:lvl1pPr marL="172641" indent="-172641" algn="l" rtl="0" eaLnBrk="0" fontAlgn="base" hangingPunct="0">
        <a:spcBef>
          <a:spcPct val="50000"/>
        </a:spcBef>
        <a:spcAft>
          <a:spcPct val="0"/>
        </a:spcAft>
        <a:buClr>
          <a:schemeClr val="accent1"/>
        </a:buClr>
        <a:buFont typeface="Tahoma" pitchFamily="34" charset="0"/>
        <a:buChar char="»"/>
        <a:defRPr sz="1500">
          <a:solidFill>
            <a:schemeClr val="tx1"/>
          </a:solidFill>
          <a:latin typeface="Dagny Offc" pitchFamily="34" charset="0"/>
          <a:ea typeface="Dagny Offc" pitchFamily="34" charset="0"/>
          <a:cs typeface="Dagny Offc" pitchFamily="34" charset="0"/>
        </a:defRPr>
      </a:lvl1pPr>
      <a:lvl2pPr marL="428625" indent="-170260" algn="l" rtl="0" eaLnBrk="0" fontAlgn="base" hangingPunct="0">
        <a:spcBef>
          <a:spcPct val="20000"/>
        </a:spcBef>
        <a:spcAft>
          <a:spcPct val="0"/>
        </a:spcAft>
        <a:buClr>
          <a:schemeClr val="accent1"/>
        </a:buClr>
        <a:buChar char="•"/>
        <a:defRPr>
          <a:solidFill>
            <a:schemeClr val="tx1"/>
          </a:solidFill>
          <a:latin typeface="Dagny Offc" pitchFamily="34" charset="0"/>
          <a:ea typeface="Dagny Offc" pitchFamily="34" charset="0"/>
          <a:cs typeface="Dagny Offc" pitchFamily="34" charset="0"/>
        </a:defRPr>
      </a:lvl2pPr>
      <a:lvl3pPr marL="817960" indent="-132160" algn="l" rtl="0" eaLnBrk="0" fontAlgn="base" hangingPunct="0">
        <a:spcBef>
          <a:spcPct val="20000"/>
        </a:spcBef>
        <a:spcAft>
          <a:spcPct val="0"/>
        </a:spcAft>
        <a:buClr>
          <a:schemeClr val="accent1"/>
        </a:buClr>
        <a:buFont typeface="DagnyPro"/>
        <a:buChar char="–"/>
        <a:defRPr sz="1050">
          <a:solidFill>
            <a:schemeClr val="tx1"/>
          </a:solidFill>
          <a:latin typeface="Dagny Offc" pitchFamily="34" charset="0"/>
          <a:ea typeface="Dagny Offc" pitchFamily="34" charset="0"/>
          <a:cs typeface="Dagny Offc" pitchFamily="34" charset="0"/>
        </a:defRPr>
      </a:lvl3pPr>
      <a:lvl4pPr marL="1200150" indent="-171450" algn="l" rtl="0" eaLnBrk="0" fontAlgn="base" hangingPunct="0">
        <a:spcBef>
          <a:spcPct val="20000"/>
        </a:spcBef>
        <a:spcAft>
          <a:spcPct val="0"/>
        </a:spcAft>
        <a:buChar char="–"/>
        <a:defRPr sz="1500">
          <a:solidFill>
            <a:schemeClr val="tx1"/>
          </a:solidFill>
          <a:latin typeface="DagnyPro"/>
          <a:cs typeface="+mn-cs"/>
        </a:defRPr>
      </a:lvl4pPr>
      <a:lvl5pPr marL="1543050" indent="-171450" algn="l" rtl="0" eaLnBrk="0" fontAlgn="base" hangingPunct="0">
        <a:spcBef>
          <a:spcPct val="20000"/>
        </a:spcBef>
        <a:spcAft>
          <a:spcPct val="0"/>
        </a:spcAft>
        <a:buChar char="»"/>
        <a:defRPr sz="1500">
          <a:solidFill>
            <a:schemeClr val="tx1"/>
          </a:solidFill>
          <a:latin typeface="DagnyPro"/>
          <a:cs typeface="+mn-cs"/>
        </a:defRPr>
      </a:lvl5pPr>
      <a:lvl6pPr marL="1885950" indent="-171450" algn="l" rtl="0" fontAlgn="base">
        <a:spcBef>
          <a:spcPct val="20000"/>
        </a:spcBef>
        <a:spcAft>
          <a:spcPct val="0"/>
        </a:spcAft>
        <a:buChar char="»"/>
        <a:defRPr sz="1500">
          <a:solidFill>
            <a:schemeClr val="tx1"/>
          </a:solidFill>
          <a:latin typeface="DagnyPro"/>
          <a:cs typeface="+mn-cs"/>
        </a:defRPr>
      </a:lvl6pPr>
      <a:lvl7pPr marL="2228850" indent="-171450" algn="l" rtl="0" fontAlgn="base">
        <a:spcBef>
          <a:spcPct val="20000"/>
        </a:spcBef>
        <a:spcAft>
          <a:spcPct val="0"/>
        </a:spcAft>
        <a:buChar char="»"/>
        <a:defRPr sz="1500">
          <a:solidFill>
            <a:schemeClr val="tx1"/>
          </a:solidFill>
          <a:latin typeface="DagnyPro"/>
          <a:cs typeface="+mn-cs"/>
        </a:defRPr>
      </a:lvl7pPr>
      <a:lvl8pPr marL="2571750" indent="-171450" algn="l" rtl="0" fontAlgn="base">
        <a:spcBef>
          <a:spcPct val="20000"/>
        </a:spcBef>
        <a:spcAft>
          <a:spcPct val="0"/>
        </a:spcAft>
        <a:buChar char="»"/>
        <a:defRPr sz="1500">
          <a:solidFill>
            <a:schemeClr val="tx1"/>
          </a:solidFill>
          <a:latin typeface="DagnyPro"/>
          <a:cs typeface="+mn-cs"/>
        </a:defRPr>
      </a:lvl8pPr>
      <a:lvl9pPr marL="2914650" indent="-171450" algn="l" rtl="0" fontAlgn="base">
        <a:spcBef>
          <a:spcPct val="20000"/>
        </a:spcBef>
        <a:spcAft>
          <a:spcPct val="0"/>
        </a:spcAft>
        <a:buChar char="»"/>
        <a:defRPr sz="1500">
          <a:solidFill>
            <a:schemeClr val="tx1"/>
          </a:solidFill>
          <a:latin typeface="DagnyPro"/>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100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pic>
        <p:nvPicPr>
          <p:cNvPr id="15" name="Picture 14" descr="AEE_logoMEDIUM.eps"/>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730817" y="6365296"/>
            <a:ext cx="1544791" cy="441369"/>
          </a:xfrm>
          <a:prstGeom prst="rect">
            <a:avLst/>
          </a:prstGeom>
        </p:spPr>
      </p:pic>
      <p:cxnSp>
        <p:nvCxnSpPr>
          <p:cNvPr id="16" name="Straight Connector 15"/>
          <p:cNvCxnSpPr/>
          <p:nvPr/>
        </p:nvCxnSpPr>
        <p:spPr>
          <a:xfrm>
            <a:off x="730801" y="6271709"/>
            <a:ext cx="777524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757720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0" indent="0" algn="ctr" defTabSz="342900" rtl="0" eaLnBrk="1" latinLnBrk="0" hangingPunct="1">
        <a:spcBef>
          <a:spcPct val="20000"/>
        </a:spcBef>
        <a:buFont typeface="Arial"/>
        <a:buNone/>
        <a:defRPr sz="3000" b="1" kern="1200">
          <a:solidFill>
            <a:schemeClr val="bg1"/>
          </a:solidFill>
          <a:latin typeface="+mn-lt"/>
          <a:ea typeface="+mn-ea"/>
          <a:cs typeface="+mn-cs"/>
        </a:defRPr>
      </a:lvl1pPr>
      <a:lvl2pPr marL="342900" indent="0" algn="l" defTabSz="342900" rtl="0" eaLnBrk="1" latinLnBrk="0" hangingPunct="1">
        <a:spcBef>
          <a:spcPct val="20000"/>
        </a:spcBef>
        <a:buFont typeface="Arial"/>
        <a:buNone/>
        <a:defRPr sz="2100" b="1" kern="1200">
          <a:solidFill>
            <a:schemeClr val="bg1"/>
          </a:solidFill>
          <a:latin typeface="+mn-lt"/>
          <a:ea typeface="+mn-ea"/>
          <a:cs typeface="+mn-cs"/>
        </a:defRPr>
      </a:lvl2pPr>
      <a:lvl3pPr marL="685800" indent="0" algn="l" defTabSz="342900" rtl="0" eaLnBrk="1" latinLnBrk="0" hangingPunct="1">
        <a:spcBef>
          <a:spcPct val="20000"/>
        </a:spcBef>
        <a:buFont typeface="Arial"/>
        <a:buNone/>
        <a:defRPr sz="1800" b="1" kern="1200">
          <a:solidFill>
            <a:schemeClr val="bg1"/>
          </a:solidFill>
          <a:latin typeface="+mn-lt"/>
          <a:ea typeface="+mn-ea"/>
          <a:cs typeface="+mn-cs"/>
        </a:defRPr>
      </a:lvl3pPr>
      <a:lvl4pPr marL="1028700" indent="0" algn="l" defTabSz="342900" rtl="0" eaLnBrk="1" latinLnBrk="0" hangingPunct="1">
        <a:spcBef>
          <a:spcPct val="20000"/>
        </a:spcBef>
        <a:buFont typeface="Arial"/>
        <a:buNone/>
        <a:defRPr sz="1500" b="1" kern="1200">
          <a:solidFill>
            <a:schemeClr val="bg1"/>
          </a:solidFill>
          <a:latin typeface="+mn-lt"/>
          <a:ea typeface="+mn-ea"/>
          <a:cs typeface="+mn-cs"/>
        </a:defRPr>
      </a:lvl4pPr>
      <a:lvl5pPr marL="1371600" indent="0" algn="l" defTabSz="342900" rtl="0" eaLnBrk="1" latinLnBrk="0" hangingPunct="1">
        <a:spcBef>
          <a:spcPct val="20000"/>
        </a:spcBef>
        <a:buFont typeface="Arial"/>
        <a:buNone/>
        <a:defRPr sz="1500" b="1" kern="1200">
          <a:solidFill>
            <a:schemeClr val="bg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100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8BC0371D-97A9-4204-920B-2F2374930E27}" type="slidenum">
              <a:rPr lang="en-US" smtClean="0"/>
              <a:pPr/>
              <a:t>‹#›</a:t>
            </a:fld>
            <a:endParaRPr lang="en-US" dirty="0"/>
          </a:p>
        </p:txBody>
      </p:sp>
      <p:sp>
        <p:nvSpPr>
          <p:cNvPr id="5" name="Footer Placeholder 4"/>
          <p:cNvSpPr>
            <a:spLocks noGrp="1"/>
          </p:cNvSpPr>
          <p:nvPr>
            <p:ph type="ftr" sz="quarter" idx="3"/>
          </p:nvPr>
        </p:nvSpPr>
        <p:spPr>
          <a:xfrm rot="16200000">
            <a:off x="7586933" y="4048760"/>
            <a:ext cx="2367281" cy="365760"/>
          </a:xfrm>
          <a:prstGeom prst="rect">
            <a:avLst/>
          </a:prstGeom>
        </p:spPr>
        <p:txBody>
          <a:bodyPr vert="horz" lIns="91440" tIns="45720" rIns="91440" bIns="45720" rtlCol="0" anchor="ctr"/>
          <a:lstStyle>
            <a:lvl1pPr algn="r">
              <a:defRPr sz="900">
                <a:solidFill>
                  <a:schemeClr val="bg2"/>
                </a:solidFill>
              </a:defRPr>
            </a:lvl1pPr>
          </a:lstStyle>
          <a:p>
            <a:endParaRPr lang="en-US" dirty="0"/>
          </a:p>
        </p:txBody>
      </p:sp>
      <p:sp>
        <p:nvSpPr>
          <p:cNvPr id="4" name="Date Placeholder 3"/>
          <p:cNvSpPr>
            <a:spLocks noGrp="1"/>
          </p:cNvSpPr>
          <p:nvPr>
            <p:ph type="dt" sz="half" idx="2"/>
          </p:nvPr>
        </p:nvSpPr>
        <p:spPr>
          <a:xfrm rot="16200000">
            <a:off x="7551374" y="1645920"/>
            <a:ext cx="2438399" cy="365760"/>
          </a:xfrm>
          <a:prstGeom prst="rect">
            <a:avLst/>
          </a:prstGeom>
        </p:spPr>
        <p:txBody>
          <a:bodyPr vert="horz" lIns="91440" tIns="45720" rIns="91440" bIns="45720" rtlCol="0" anchor="ctr"/>
          <a:lstStyle>
            <a:lvl1pPr algn="l">
              <a:defRPr sz="900">
                <a:solidFill>
                  <a:schemeClr val="bg2"/>
                </a:solidFill>
              </a:defRPr>
            </a:lvl1pPr>
          </a:lstStyle>
          <a:p>
            <a:fld id="{A49F4D00-B084-441B-BE52-95ADD8479BF1}" type="datetime3">
              <a:rPr lang="en-US" smtClean="0"/>
              <a:t>29 January 2019</a:t>
            </a:fld>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D6233-9CA3-4AA6-BF4B-3CA7FC21147F}" type="datetime3">
              <a:rPr lang="en-US" smtClean="0"/>
              <a:t>29 January 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10EA7-BD5D-4862-9562-118111104D88}" type="slidenum">
              <a:rPr lang="en-US" smtClean="0"/>
              <a:t>‹#›</a:t>
            </a:fld>
            <a:endParaRPr lang="en-US"/>
          </a:p>
        </p:txBody>
      </p:sp>
    </p:spTree>
    <p:extLst>
      <p:ext uri="{BB962C8B-B14F-4D97-AF65-F5344CB8AC3E}">
        <p14:creationId xmlns:p14="http://schemas.microsoft.com/office/powerpoint/2010/main" val="110147608"/>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98103" y="1515549"/>
            <a:ext cx="3090593" cy="1941443"/>
          </a:xfr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8874" y="3713679"/>
            <a:ext cx="3829050" cy="487334"/>
          </a:xfrm>
          <a:prstGeom prst="rect">
            <a:avLst/>
          </a:prstGeom>
        </p:spPr>
      </p:pic>
      <p:sp>
        <p:nvSpPr>
          <p:cNvPr id="2" name="TextBox 1"/>
          <p:cNvSpPr txBox="1"/>
          <p:nvPr/>
        </p:nvSpPr>
        <p:spPr>
          <a:xfrm>
            <a:off x="1543049" y="4457700"/>
            <a:ext cx="5600700" cy="507831"/>
          </a:xfrm>
          <a:prstGeom prst="rect">
            <a:avLst/>
          </a:prstGeom>
          <a:noFill/>
        </p:spPr>
        <p:txBody>
          <a:bodyPr wrap="square" rtlCol="0">
            <a:spAutoFit/>
          </a:bodyPr>
          <a:lstStyle/>
          <a:p>
            <a:pPr algn="ctr"/>
            <a:r>
              <a:rPr lang="en-US" sz="1350" dirty="0"/>
              <a:t>Patrick Cummins</a:t>
            </a:r>
          </a:p>
          <a:p>
            <a:pPr algn="ctr"/>
            <a:r>
              <a:rPr lang="en-US" sz="1350" dirty="0"/>
              <a:t>January 30, 2019</a:t>
            </a:r>
          </a:p>
        </p:txBody>
      </p:sp>
      <p:sp>
        <p:nvSpPr>
          <p:cNvPr id="3" name="Slide Number Placeholder 2"/>
          <p:cNvSpPr>
            <a:spLocks noGrp="1"/>
          </p:cNvSpPr>
          <p:nvPr>
            <p:ph type="sldNum" sz="quarter" idx="12"/>
          </p:nvPr>
        </p:nvSpPr>
        <p:spPr/>
        <p:txBody>
          <a:bodyPr/>
          <a:lstStyle/>
          <a:p>
            <a:fld id="{8BC0371D-97A9-4204-920B-2F2374930E27}" type="slidenum">
              <a:rPr lang="en-US" smtClean="0"/>
              <a:pPr/>
              <a:t>1</a:t>
            </a:fld>
            <a:endParaRPr lang="en-US" dirty="0"/>
          </a:p>
        </p:txBody>
      </p:sp>
    </p:spTree>
    <p:extLst>
      <p:ext uri="{BB962C8B-B14F-4D97-AF65-F5344CB8AC3E}">
        <p14:creationId xmlns:p14="http://schemas.microsoft.com/office/powerpoint/2010/main" val="3356605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868" y="457200"/>
            <a:ext cx="8874265" cy="5802912"/>
          </a:xfrm>
          <a:prstGeom prst="rect">
            <a:avLst/>
          </a:prstGeom>
        </p:spPr>
      </p:pic>
      <p:sp>
        <p:nvSpPr>
          <p:cNvPr id="3" name="TextBox 2"/>
          <p:cNvSpPr txBox="1"/>
          <p:nvPr/>
        </p:nvSpPr>
        <p:spPr>
          <a:xfrm>
            <a:off x="1066800" y="6321517"/>
            <a:ext cx="754980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kumimoji="0" lang="en-US" sz="1600" b="1" i="0" u="none" strike="noStrike" kern="1200" cap="none" spc="0" normalizeH="0" baseline="0" noProof="0" dirty="0">
                <a:ln>
                  <a:noFill/>
                </a:ln>
                <a:solidFill>
                  <a:prstClr val="black"/>
                </a:solidFill>
                <a:effectLst/>
                <a:uLnTx/>
                <a:uFillTx/>
                <a:latin typeface="Calibri"/>
                <a:ea typeface="+mn-ea"/>
                <a:cs typeface="+mn-cs"/>
              </a:rPr>
              <a:t>SO2: -80%		NOX: -70%		CO2: -11% </a:t>
            </a:r>
            <a:r>
              <a:rPr kumimoji="0" lang="en-US" sz="1600" b="1" i="0" u="none" strike="noStrike" kern="1200" cap="none" spc="0" normalizeH="0" baseline="0" noProof="0" dirty="0">
                <a:ln>
                  <a:noFill/>
                </a:ln>
                <a:solidFill>
                  <a:srgbClr val="4472C4">
                    <a:lumMod val="50000"/>
                  </a:srgbClr>
                </a:solidFill>
                <a:effectLst/>
                <a:uLnTx/>
                <a:uFillTx/>
                <a:latin typeface="Calibri"/>
                <a:ea typeface="+mn-ea"/>
                <a:cs typeface="+mn-cs"/>
              </a:rPr>
              <a:t>(-10% since 2008)</a:t>
            </a:r>
          </a:p>
        </p:txBody>
      </p:sp>
      <p:sp>
        <p:nvSpPr>
          <p:cNvPr id="4" name="Slide Number Placeholder 3"/>
          <p:cNvSpPr>
            <a:spLocks noGrp="1"/>
          </p:cNvSpPr>
          <p:nvPr>
            <p:ph type="sldNum" sz="quarter" idx="12"/>
          </p:nvPr>
        </p:nvSpPr>
        <p:spPr/>
        <p:txBody>
          <a:bodyPr/>
          <a:lstStyle/>
          <a:p>
            <a:fld id="{A8D10EA7-BD5D-4862-9562-118111104D88}" type="slidenum">
              <a:rPr lang="en-US" smtClean="0"/>
              <a:t>10</a:t>
            </a:fld>
            <a:endParaRPr lang="en-US"/>
          </a:p>
        </p:txBody>
      </p:sp>
    </p:spTree>
    <p:extLst>
      <p:ext uri="{BB962C8B-B14F-4D97-AF65-F5344CB8AC3E}">
        <p14:creationId xmlns:p14="http://schemas.microsoft.com/office/powerpoint/2010/main" val="2917050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D10EA7-BD5D-4862-9562-118111104D88}" type="slidenum">
              <a:rPr lang="en-US" smtClean="0"/>
              <a:t>11</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101312304"/>
              </p:ext>
            </p:extLst>
          </p:nvPr>
        </p:nvGraphicFramePr>
        <p:xfrm>
          <a:off x="304800" y="152400"/>
          <a:ext cx="8686800" cy="65690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6571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D10EA7-BD5D-4862-9562-118111104D88}" type="slidenum">
              <a:rPr lang="en-US" smtClean="0"/>
              <a:t>12</a:t>
            </a:fld>
            <a:endParaRPr lang="en-US"/>
          </a:p>
        </p:txBody>
      </p:sp>
      <p:graphicFrame>
        <p:nvGraphicFramePr>
          <p:cNvPr id="3" name="Chart 2"/>
          <p:cNvGraphicFramePr>
            <a:graphicFrameLocks/>
          </p:cNvGraphicFramePr>
          <p:nvPr>
            <p:extLst>
              <p:ext uri="{D42A27DB-BD31-4B8C-83A1-F6EECF244321}">
                <p14:modId xmlns:p14="http://schemas.microsoft.com/office/powerpoint/2010/main" val="2875474849"/>
              </p:ext>
            </p:extLst>
          </p:nvPr>
        </p:nvGraphicFramePr>
        <p:xfrm>
          <a:off x="457200" y="228600"/>
          <a:ext cx="8305800"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10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D10EA7-BD5D-4862-9562-118111104D88}" type="slidenum">
              <a:rPr lang="en-US" smtClean="0"/>
              <a:t>13</a:t>
            </a:fld>
            <a:endParaRPr lang="en-US"/>
          </a:p>
        </p:txBody>
      </p:sp>
      <p:sp>
        <p:nvSpPr>
          <p:cNvPr id="3" name="TextBox 2"/>
          <p:cNvSpPr txBox="1"/>
          <p:nvPr/>
        </p:nvSpPr>
        <p:spPr>
          <a:xfrm>
            <a:off x="1447800" y="1219200"/>
            <a:ext cx="5334000" cy="954107"/>
          </a:xfrm>
          <a:prstGeom prst="rect">
            <a:avLst/>
          </a:prstGeom>
          <a:noFill/>
        </p:spPr>
        <p:txBody>
          <a:bodyPr wrap="square" rtlCol="0">
            <a:spAutoFit/>
          </a:bodyPr>
          <a:lstStyle/>
          <a:p>
            <a:pPr algn="ctr"/>
            <a:r>
              <a:rPr lang="en-US" sz="2800" dirty="0"/>
              <a:t>REVIEW “PLANNED RETIREMENTS” SPREADSHEET</a:t>
            </a:r>
          </a:p>
        </p:txBody>
      </p:sp>
    </p:spTree>
    <p:extLst>
      <p:ext uri="{BB962C8B-B14F-4D97-AF65-F5344CB8AC3E}">
        <p14:creationId xmlns:p14="http://schemas.microsoft.com/office/powerpoint/2010/main" val="278709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D10EA7-BD5D-4862-9562-118111104D88}" type="slidenum">
              <a:rPr lang="en-US" smtClean="0"/>
              <a:t>14</a:t>
            </a:fld>
            <a:endParaRPr lang="en-US"/>
          </a:p>
        </p:txBody>
      </p:sp>
      <p:graphicFrame>
        <p:nvGraphicFramePr>
          <p:cNvPr id="3" name="Chart 2"/>
          <p:cNvGraphicFramePr>
            <a:graphicFrameLocks/>
          </p:cNvGraphicFramePr>
          <p:nvPr>
            <p:extLst>
              <p:ext uri="{D42A27DB-BD31-4B8C-83A1-F6EECF244321}">
                <p14:modId xmlns:p14="http://schemas.microsoft.com/office/powerpoint/2010/main" val="2876643329"/>
              </p:ext>
            </p:extLst>
          </p:nvPr>
        </p:nvGraphicFramePr>
        <p:xfrm>
          <a:off x="762000" y="304799"/>
          <a:ext cx="7543800" cy="6051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259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8D10EA7-BD5D-4862-9562-118111104D88}" type="slidenum">
              <a:rPr lang="en-US" smtClean="0"/>
              <a:t>15</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138381335"/>
              </p:ext>
            </p:extLst>
          </p:nvPr>
        </p:nvGraphicFramePr>
        <p:xfrm>
          <a:off x="533400" y="381000"/>
          <a:ext cx="7924800" cy="609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468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Factors influencing future generation and power sector emissions in the West</a:t>
            </a:r>
          </a:p>
        </p:txBody>
      </p:sp>
      <p:sp>
        <p:nvSpPr>
          <p:cNvPr id="4" name="Slide Number Placeholder 3"/>
          <p:cNvSpPr>
            <a:spLocks noGrp="1"/>
          </p:cNvSpPr>
          <p:nvPr>
            <p:ph type="sldNum" sz="quarter" idx="4294967295"/>
          </p:nvPr>
        </p:nvSpPr>
        <p:spPr>
          <a:xfrm>
            <a:off x="7010400" y="6381750"/>
            <a:ext cx="2133600" cy="323850"/>
          </a:xfrm>
        </p:spPr>
        <p:txBody>
          <a:bodyPr/>
          <a:lstStyle/>
          <a:p>
            <a:pPr>
              <a:defRPr/>
            </a:pPr>
            <a:fld id="{EFDF818F-49ED-4271-A728-C878FDD5B450}" type="slidenum">
              <a:rPr lang="en-US" smtClean="0">
                <a:solidFill>
                  <a:srgbClr val="828282"/>
                </a:solidFill>
              </a:rPr>
              <a:pPr>
                <a:defRPr/>
              </a:pPr>
              <a:t>16</a:t>
            </a:fld>
            <a:endParaRPr lang="en-US" dirty="0">
              <a:solidFill>
                <a:srgbClr val="828282"/>
              </a:solidFill>
            </a:endParaRPr>
          </a:p>
        </p:txBody>
      </p:sp>
      <p:sp>
        <p:nvSpPr>
          <p:cNvPr id="6" name="TextBox 5"/>
          <p:cNvSpPr txBox="1"/>
          <p:nvPr/>
        </p:nvSpPr>
        <p:spPr>
          <a:xfrm>
            <a:off x="609600" y="1676400"/>
            <a:ext cx="73914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t>Coal unit retirements / additional pollution controls</a:t>
            </a:r>
          </a:p>
          <a:p>
            <a:pPr marL="285750" indent="-285750">
              <a:buFont typeface="Arial" panose="020B0604020202020204" pitchFamily="34" charset="0"/>
              <a:buChar char="•"/>
            </a:pPr>
            <a:r>
              <a:rPr lang="en-US" dirty="0"/>
              <a:t>Capacity factors – coal and gas units</a:t>
            </a:r>
          </a:p>
          <a:p>
            <a:pPr marL="285750" indent="-285750">
              <a:buFont typeface="Arial" panose="020B0604020202020204" pitchFamily="34" charset="0"/>
              <a:buChar char="•"/>
            </a:pPr>
            <a:r>
              <a:rPr lang="en-US" dirty="0"/>
              <a:t>Gas prices </a:t>
            </a:r>
          </a:p>
          <a:p>
            <a:pPr marL="285750" indent="-285750">
              <a:buFont typeface="Arial" panose="020B0604020202020204" pitchFamily="34" charset="0"/>
              <a:buChar char="•"/>
            </a:pPr>
            <a:r>
              <a:rPr lang="en-US" dirty="0"/>
              <a:t>New gas units</a:t>
            </a:r>
          </a:p>
          <a:p>
            <a:pPr marL="285750" indent="-285750">
              <a:buFont typeface="Arial" panose="020B0604020202020204" pitchFamily="34" charset="0"/>
              <a:buChar char="•"/>
            </a:pPr>
            <a:r>
              <a:rPr lang="en-US" dirty="0"/>
              <a:t>Nuclear retirement (Diablo Canyon (CA) – 2024-25)</a:t>
            </a:r>
          </a:p>
          <a:p>
            <a:pPr marL="285750" indent="-285750">
              <a:buFont typeface="Arial" panose="020B0604020202020204" pitchFamily="34" charset="0"/>
              <a:buChar char="•"/>
            </a:pPr>
            <a:r>
              <a:rPr lang="en-US" dirty="0"/>
              <a:t>Hydro variability </a:t>
            </a:r>
          </a:p>
          <a:p>
            <a:pPr marL="285750" indent="-285750">
              <a:buFont typeface="Arial" panose="020B0604020202020204" pitchFamily="34" charset="0"/>
              <a:buChar char="•"/>
            </a:pPr>
            <a:r>
              <a:rPr lang="en-US" dirty="0"/>
              <a:t>Cost of Renewables / federal tax policy for renewables</a:t>
            </a:r>
          </a:p>
          <a:p>
            <a:pPr marL="285750" indent="-285750">
              <a:buFont typeface="Arial" panose="020B0604020202020204" pitchFamily="34" charset="0"/>
              <a:buChar char="•"/>
            </a:pPr>
            <a:r>
              <a:rPr lang="en-US" dirty="0"/>
              <a:t>State climate and energy policies</a:t>
            </a:r>
          </a:p>
          <a:p>
            <a:pPr marL="285750" indent="-285750">
              <a:buFont typeface="Arial" panose="020B0604020202020204" pitchFamily="34" charset="0"/>
              <a:buChar char="•"/>
            </a:pPr>
            <a:r>
              <a:rPr lang="en-US" dirty="0"/>
              <a:t>Energy efficiency / demand-side management programs</a:t>
            </a:r>
          </a:p>
          <a:p>
            <a:pPr marL="285750" indent="-285750">
              <a:buFont typeface="Arial" panose="020B0604020202020204" pitchFamily="34" charset="0"/>
              <a:buChar char="•"/>
            </a:pPr>
            <a:r>
              <a:rPr lang="en-US" dirty="0"/>
              <a:t>Electrification (esp. transportation)</a:t>
            </a:r>
          </a:p>
          <a:p>
            <a:pPr marL="285750" indent="-285750">
              <a:buFont typeface="Arial" panose="020B0604020202020204" pitchFamily="34" charset="0"/>
              <a:buChar char="•"/>
            </a:pPr>
            <a:r>
              <a:rPr lang="en-US" dirty="0"/>
              <a:t>Transmission capacity / additions</a:t>
            </a:r>
          </a:p>
          <a:p>
            <a:pPr marL="285750" indent="-285750">
              <a:buFont typeface="Arial" panose="020B0604020202020204" pitchFamily="34" charset="0"/>
              <a:buChar char="•"/>
            </a:pPr>
            <a:r>
              <a:rPr lang="en-US" dirty="0"/>
              <a:t>Regional wholesale electricity markets (EIM, day-ahead, ISO / RTO)</a:t>
            </a:r>
          </a:p>
          <a:p>
            <a:pPr marL="285750" indent="-285750">
              <a:buFont typeface="Arial" panose="020B0604020202020204" pitchFamily="34" charset="0"/>
              <a:buChar char="•"/>
            </a:pPr>
            <a:r>
              <a:rPr lang="en-US" dirty="0"/>
              <a:t>Energy storage technologies and costs</a:t>
            </a:r>
          </a:p>
          <a:p>
            <a:pPr marL="285750" indent="-285750">
              <a:buFont typeface="Arial" panose="020B0604020202020204" pitchFamily="34" charset="0"/>
              <a:buChar char="•"/>
            </a:pPr>
            <a:r>
              <a:rPr lang="en-US" dirty="0"/>
              <a:t>Grid modernization</a:t>
            </a:r>
          </a:p>
          <a:p>
            <a:pPr marL="285750" indent="-285750">
              <a:buFont typeface="Arial" panose="020B0604020202020204" pitchFamily="34" charset="0"/>
              <a:buChar char="•"/>
            </a:pPr>
            <a:r>
              <a:rPr lang="en-US" dirty="0"/>
              <a:t>Federal energy and environmental policy</a:t>
            </a:r>
          </a:p>
          <a:p>
            <a:pPr marL="285750" indent="-285750">
              <a:buFont typeface="Arial" panose="020B0604020202020204" pitchFamily="34" charset="0"/>
              <a:buChar char="•"/>
            </a:pPr>
            <a:r>
              <a:rPr lang="en-US" dirty="0"/>
              <a:t>Utility IRPs</a:t>
            </a:r>
          </a:p>
          <a:p>
            <a:pPr marL="285750" indent="-285750">
              <a:buFont typeface="Arial" panose="020B0604020202020204" pitchFamily="34" charset="0"/>
              <a:buChar char="•"/>
            </a:pPr>
            <a:r>
              <a:rPr lang="en-US" dirty="0"/>
              <a:t>Corporate and city renewable energy and sustainability goals</a:t>
            </a:r>
          </a:p>
        </p:txBody>
      </p:sp>
    </p:spTree>
    <p:extLst>
      <p:ext uri="{BB962C8B-B14F-4D97-AF65-F5344CB8AC3E}">
        <p14:creationId xmlns:p14="http://schemas.microsoft.com/office/powerpoint/2010/main" val="1403721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525962"/>
          </a:xfrm>
        </p:spPr>
        <p:txBody>
          <a:bodyPr/>
          <a:lstStyle/>
          <a:p>
            <a:r>
              <a:rPr lang="en-US" dirty="0"/>
              <a:t>“It's tough to make predictions, especially about the future.”</a:t>
            </a:r>
            <a:br>
              <a:rPr lang="en-US" dirty="0"/>
            </a:br>
            <a:br>
              <a:rPr lang="en-US" dirty="0"/>
            </a:br>
            <a:r>
              <a:rPr lang="en-US" dirty="0"/>
              <a:t>― </a:t>
            </a:r>
            <a:r>
              <a:rPr lang="en-US" b="1" dirty="0"/>
              <a:t>Yogi Berra</a:t>
            </a:r>
            <a:endParaRPr lang="en-US" dirty="0"/>
          </a:p>
        </p:txBody>
      </p:sp>
      <p:sp>
        <p:nvSpPr>
          <p:cNvPr id="3" name="Slide Number Placeholder 2"/>
          <p:cNvSpPr>
            <a:spLocks noGrp="1"/>
          </p:cNvSpPr>
          <p:nvPr>
            <p:ph type="sldNum" sz="quarter" idx="12"/>
          </p:nvPr>
        </p:nvSpPr>
        <p:spPr/>
        <p:txBody>
          <a:bodyPr/>
          <a:lstStyle/>
          <a:p>
            <a:fld id="{8BC0371D-97A9-4204-920B-2F2374930E27}" type="slidenum">
              <a:rPr lang="en-US" smtClean="0"/>
              <a:pPr/>
              <a:t>17</a:t>
            </a:fld>
            <a:endParaRPr lang="en-US" dirty="0"/>
          </a:p>
        </p:txBody>
      </p:sp>
    </p:spTree>
    <p:extLst>
      <p:ext uri="{BB962C8B-B14F-4D97-AF65-F5344CB8AC3E}">
        <p14:creationId xmlns:p14="http://schemas.microsoft.com/office/powerpoint/2010/main" val="142994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3194" y="228600"/>
            <a:ext cx="5638800" cy="762000"/>
          </a:xfrm>
        </p:spPr>
        <p:txBody>
          <a:bodyPr/>
          <a:lstStyle/>
          <a:p>
            <a:pPr algn="ctr"/>
            <a:r>
              <a:rPr lang="en-US" dirty="0"/>
              <a:t>A proposed framing for 2028</a:t>
            </a:r>
          </a:p>
        </p:txBody>
      </p:sp>
      <p:sp>
        <p:nvSpPr>
          <p:cNvPr id="3" name="Slide Number Placeholder 2"/>
          <p:cNvSpPr>
            <a:spLocks noGrp="1"/>
          </p:cNvSpPr>
          <p:nvPr>
            <p:ph type="sldNum" sz="quarter" idx="12"/>
          </p:nvPr>
        </p:nvSpPr>
        <p:spPr/>
        <p:txBody>
          <a:bodyPr/>
          <a:lstStyle/>
          <a:p>
            <a:fld id="{8BC0371D-97A9-4204-920B-2F2374930E27}" type="slidenum">
              <a:rPr lang="en-US" smtClean="0"/>
              <a:pPr/>
              <a:t>18</a:t>
            </a:fld>
            <a:endParaRPr lang="en-US" dirty="0"/>
          </a:p>
        </p:txBody>
      </p:sp>
      <p:sp>
        <p:nvSpPr>
          <p:cNvPr id="4" name="TextBox 3"/>
          <p:cNvSpPr txBox="1"/>
          <p:nvPr/>
        </p:nvSpPr>
        <p:spPr>
          <a:xfrm>
            <a:off x="533400" y="1143000"/>
            <a:ext cx="8153400" cy="5324535"/>
          </a:xfrm>
          <a:prstGeom prst="rect">
            <a:avLst/>
          </a:prstGeom>
          <a:noFill/>
        </p:spPr>
        <p:txBody>
          <a:bodyPr wrap="square" rtlCol="0">
            <a:spAutoFit/>
          </a:bodyPr>
          <a:lstStyle/>
          <a:p>
            <a:pPr marL="285750" indent="-285750">
              <a:buFont typeface="Arial" panose="020B0604020202020204" pitchFamily="34" charset="0"/>
              <a:buChar char="•"/>
            </a:pPr>
            <a:r>
              <a:rPr lang="en-US" sz="2000" dirty="0"/>
              <a:t>Modeling/predicting total generation and the generation mix on the Western grid in 2028 is beyond the scope of this project.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Luckily, that’s not our responsibility.</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Our job is to provide a realistic estimate of unit-by-unit emissions under an “on-the-books” scenario to evaluate regional haze impacts.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Scenario 1 provided here = 85% nameplate capacity factor for coal units</a:t>
            </a:r>
          </a:p>
          <a:p>
            <a:pPr marL="742950" lvl="1" indent="-285750">
              <a:buFont typeface="Arial" panose="020B0604020202020204" pitchFamily="34" charset="0"/>
              <a:buChar char="•"/>
            </a:pPr>
            <a:r>
              <a:rPr lang="en-US" sz="2000" dirty="0"/>
              <a:t>Captures the potential impact on the clean days of most concern</a:t>
            </a:r>
          </a:p>
          <a:p>
            <a:pPr marL="742950" lvl="1" indent="-285750">
              <a:buFont typeface="Arial" panose="020B0604020202020204" pitchFamily="34" charset="0"/>
              <a:buChar char="•"/>
            </a:pPr>
            <a:r>
              <a:rPr lang="en-US" sz="2000" dirty="0"/>
              <a:t>Remaining units may see higher capacity factors with so many coal plants retiring</a:t>
            </a:r>
          </a:p>
          <a:p>
            <a:pPr marL="742950" lvl="1" indent="-285750">
              <a:buFont typeface="Arial" panose="020B0604020202020204" pitchFamily="34" charset="0"/>
              <a:buChar char="•"/>
            </a:pPr>
            <a:r>
              <a:rPr lang="en-US" sz="2000" dirty="0"/>
              <a:t>A reasonable screening scenario.  Assumptions can be modified if more a detailed evaluation of impacts and controls is required.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We will review this scenario and discuss other options you may want to consider</a:t>
            </a:r>
          </a:p>
        </p:txBody>
      </p:sp>
    </p:spTree>
    <p:extLst>
      <p:ext uri="{BB962C8B-B14F-4D97-AF65-F5344CB8AC3E}">
        <p14:creationId xmlns:p14="http://schemas.microsoft.com/office/powerpoint/2010/main" val="1164841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a:xfrm>
            <a:off x="457200" y="1600200"/>
            <a:ext cx="7772400" cy="4800600"/>
          </a:xfrm>
        </p:spPr>
        <p:txBody>
          <a:bodyPr>
            <a:normAutofit/>
          </a:bodyPr>
          <a:lstStyle/>
          <a:p>
            <a:r>
              <a:rPr lang="en-US" sz="2400" dirty="0"/>
              <a:t>Nameplate Capacity x 8760 </a:t>
            </a:r>
            <a:r>
              <a:rPr lang="en-US" sz="2400" dirty="0" err="1"/>
              <a:t>hrs</a:t>
            </a:r>
            <a:r>
              <a:rPr lang="en-US" sz="2400" dirty="0"/>
              <a:t> x 0.85 = </a:t>
            </a:r>
            <a:r>
              <a:rPr lang="en-US" sz="2400" dirty="0" err="1"/>
              <a:t>MWhrs</a:t>
            </a:r>
            <a:endParaRPr lang="en-US" sz="2400" dirty="0"/>
          </a:p>
          <a:p>
            <a:r>
              <a:rPr lang="en-US" sz="2400" dirty="0"/>
              <a:t>Heat Rate = </a:t>
            </a:r>
            <a:r>
              <a:rPr lang="en-US" sz="2400" dirty="0" err="1"/>
              <a:t>mmbtu</a:t>
            </a:r>
            <a:r>
              <a:rPr lang="en-US" sz="2400" dirty="0"/>
              <a:t>/kWh</a:t>
            </a:r>
          </a:p>
          <a:p>
            <a:r>
              <a:rPr lang="en-US" sz="2400" dirty="0"/>
              <a:t>Emission rate = </a:t>
            </a:r>
            <a:r>
              <a:rPr lang="en-US" sz="2400" dirty="0" err="1"/>
              <a:t>lbs</a:t>
            </a:r>
            <a:r>
              <a:rPr lang="en-US" sz="2400" dirty="0"/>
              <a:t>/</a:t>
            </a:r>
            <a:r>
              <a:rPr lang="en-US" sz="2400" dirty="0" err="1"/>
              <a:t>mmbtu</a:t>
            </a:r>
            <a:endParaRPr lang="en-US" sz="2400" dirty="0"/>
          </a:p>
          <a:p>
            <a:r>
              <a:rPr lang="en-US" sz="2400" dirty="0"/>
              <a:t>Apply proper conversion factors (e.g., 2000 </a:t>
            </a:r>
            <a:r>
              <a:rPr lang="en-US" sz="2400" dirty="0" err="1"/>
              <a:t>lbs</a:t>
            </a:r>
            <a:r>
              <a:rPr lang="en-US" sz="2400" dirty="0"/>
              <a:t> = 1 ton)</a:t>
            </a:r>
          </a:p>
          <a:p>
            <a:endParaRPr lang="en-US" sz="2400" dirty="0"/>
          </a:p>
          <a:p>
            <a:r>
              <a:rPr lang="en-US" sz="2400" dirty="0"/>
              <a:t>Then: </a:t>
            </a:r>
            <a:r>
              <a:rPr lang="en-US" sz="2400" dirty="0" err="1"/>
              <a:t>MWhrs</a:t>
            </a:r>
            <a:r>
              <a:rPr lang="en-US" sz="2400" dirty="0"/>
              <a:t> x Heat Rate x Emission Rate = Tons Per Year</a:t>
            </a:r>
          </a:p>
        </p:txBody>
      </p:sp>
      <p:sp>
        <p:nvSpPr>
          <p:cNvPr id="4" name="Slide Number Placeholder 3"/>
          <p:cNvSpPr>
            <a:spLocks noGrp="1"/>
          </p:cNvSpPr>
          <p:nvPr>
            <p:ph type="sldNum" sz="quarter" idx="12"/>
          </p:nvPr>
        </p:nvSpPr>
        <p:spPr/>
        <p:txBody>
          <a:bodyPr/>
          <a:lstStyle/>
          <a:p>
            <a:fld id="{8BC0371D-97A9-4204-920B-2F2374930E27}" type="slidenum">
              <a:rPr lang="en-US" smtClean="0"/>
              <a:pPr/>
              <a:t>19</a:t>
            </a:fld>
            <a:endParaRPr lang="en-US" dirty="0"/>
          </a:p>
        </p:txBody>
      </p:sp>
    </p:spTree>
    <p:extLst>
      <p:ext uri="{BB962C8B-B14F-4D97-AF65-F5344CB8AC3E}">
        <p14:creationId xmlns:p14="http://schemas.microsoft.com/office/powerpoint/2010/main" val="242740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Tasks</a:t>
            </a:r>
          </a:p>
        </p:txBody>
      </p:sp>
      <p:sp>
        <p:nvSpPr>
          <p:cNvPr id="3" name="Content Placeholder 2"/>
          <p:cNvSpPr>
            <a:spLocks noGrp="1"/>
          </p:cNvSpPr>
          <p:nvPr>
            <p:ph idx="1"/>
          </p:nvPr>
        </p:nvSpPr>
        <p:spPr/>
        <p:txBody>
          <a:bodyPr>
            <a:normAutofit/>
          </a:bodyPr>
          <a:lstStyle/>
          <a:p>
            <a:pPr lvl="1"/>
            <a:r>
              <a:rPr lang="en-US" sz="2400" dirty="0"/>
              <a:t>Compile a comprehensive database of information on the fleet of fossil-fired EGUs in 13-Western states (circa 2014-2017) that contains information on the plants operating characteristics and emissions; and </a:t>
            </a:r>
          </a:p>
          <a:p>
            <a:pPr lvl="1"/>
            <a:endParaRPr lang="en-US" sz="2400" dirty="0"/>
          </a:p>
          <a:p>
            <a:pPr lvl="1"/>
            <a:r>
              <a:rPr lang="en-US" sz="2400" dirty="0"/>
              <a:t>Develop a projection of 2028 EGU emissions that incorporates expected plant closures, fuel switching, and additional controls required under a “rules on the books” scenario.  </a:t>
            </a:r>
          </a:p>
        </p:txBody>
      </p:sp>
      <p:sp>
        <p:nvSpPr>
          <p:cNvPr id="4" name="Slide Number Placeholder 3"/>
          <p:cNvSpPr>
            <a:spLocks noGrp="1"/>
          </p:cNvSpPr>
          <p:nvPr>
            <p:ph type="sldNum" sz="quarter" idx="12"/>
          </p:nvPr>
        </p:nvSpPr>
        <p:spPr/>
        <p:txBody>
          <a:bodyPr/>
          <a:lstStyle/>
          <a:p>
            <a:fld id="{8BC0371D-97A9-4204-920B-2F2374930E27}" type="slidenum">
              <a:rPr lang="en-US" smtClean="0"/>
              <a:pPr/>
              <a:t>2</a:t>
            </a:fld>
            <a:endParaRPr lang="en-US" dirty="0"/>
          </a:p>
        </p:txBody>
      </p:sp>
    </p:spTree>
    <p:extLst>
      <p:ext uri="{BB962C8B-B14F-4D97-AF65-F5344CB8AC3E}">
        <p14:creationId xmlns:p14="http://schemas.microsoft.com/office/powerpoint/2010/main" val="2519336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7620000" cy="1143000"/>
          </a:xfrm>
        </p:spPr>
        <p:txBody>
          <a:bodyPr/>
          <a:lstStyle/>
          <a:p>
            <a:r>
              <a:rPr lang="en-US" dirty="0"/>
              <a:t>Review Unit Level Data Files</a:t>
            </a:r>
          </a:p>
        </p:txBody>
      </p:sp>
      <p:sp>
        <p:nvSpPr>
          <p:cNvPr id="3" name="Slide Number Placeholder 2"/>
          <p:cNvSpPr>
            <a:spLocks noGrp="1"/>
          </p:cNvSpPr>
          <p:nvPr>
            <p:ph type="sldNum" sz="quarter" idx="12"/>
          </p:nvPr>
        </p:nvSpPr>
        <p:spPr/>
        <p:txBody>
          <a:bodyPr/>
          <a:lstStyle/>
          <a:p>
            <a:fld id="{8BC0371D-97A9-4204-920B-2F2374930E27}" type="slidenum">
              <a:rPr lang="en-US" smtClean="0"/>
              <a:pPr/>
              <a:t>20</a:t>
            </a:fld>
            <a:endParaRPr lang="en-US" dirty="0"/>
          </a:p>
        </p:txBody>
      </p:sp>
    </p:spTree>
    <p:extLst>
      <p:ext uri="{BB962C8B-B14F-4D97-AF65-F5344CB8AC3E}">
        <p14:creationId xmlns:p14="http://schemas.microsoft.com/office/powerpoint/2010/main" val="228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020762"/>
          </a:xfrm>
        </p:spPr>
        <p:txBody>
          <a:bodyPr/>
          <a:lstStyle/>
          <a:p>
            <a:r>
              <a:rPr lang="en-US" sz="3600" dirty="0"/>
              <a:t>Discuss next steps &amp; March 12 Workshop</a:t>
            </a:r>
            <a:endParaRPr lang="en-US" dirty="0"/>
          </a:p>
        </p:txBody>
      </p:sp>
      <p:sp>
        <p:nvSpPr>
          <p:cNvPr id="3" name="Content Placeholder 2"/>
          <p:cNvSpPr>
            <a:spLocks noGrp="1"/>
          </p:cNvSpPr>
          <p:nvPr>
            <p:ph idx="1"/>
          </p:nvPr>
        </p:nvSpPr>
        <p:spPr/>
        <p:txBody>
          <a:bodyPr/>
          <a:lstStyle/>
          <a:p>
            <a:endParaRPr lang="en-US" dirty="0"/>
          </a:p>
          <a:p>
            <a:r>
              <a:rPr lang="en-US" sz="2000" dirty="0"/>
              <a:t>Any changes to assumptions regarding planned coal unit retirements?</a:t>
            </a:r>
          </a:p>
          <a:p>
            <a:r>
              <a:rPr lang="en-US" sz="2000" dirty="0"/>
              <a:t>Other 2028 Scenarios that should be considered for the coal units?</a:t>
            </a:r>
          </a:p>
          <a:p>
            <a:r>
              <a:rPr lang="en-US" sz="2000" dirty="0"/>
              <a:t>How should we project emissions from existing gas generation?</a:t>
            </a:r>
          </a:p>
          <a:p>
            <a:r>
              <a:rPr lang="en-US" sz="2000" dirty="0"/>
              <a:t>Should we include and new gas units?</a:t>
            </a:r>
          </a:p>
          <a:p>
            <a:r>
              <a:rPr lang="en-US" sz="2000" dirty="0"/>
              <a:t>…….</a:t>
            </a:r>
          </a:p>
          <a:p>
            <a:endParaRPr lang="en-US" sz="2000" dirty="0"/>
          </a:p>
          <a:p>
            <a:r>
              <a:rPr lang="en-US" sz="2000" dirty="0"/>
              <a:t>Discuss March 12 workshop agenda and objectives</a:t>
            </a:r>
          </a:p>
          <a:p>
            <a:pPr lvl="1"/>
            <a:r>
              <a:rPr lang="en-US" sz="1850" dirty="0"/>
              <a:t>Phase II of this project</a:t>
            </a:r>
          </a:p>
          <a:p>
            <a:endParaRPr lang="en-US" sz="2000" dirty="0"/>
          </a:p>
        </p:txBody>
      </p:sp>
      <p:sp>
        <p:nvSpPr>
          <p:cNvPr id="4" name="Slide Number Placeholder 3"/>
          <p:cNvSpPr>
            <a:spLocks noGrp="1"/>
          </p:cNvSpPr>
          <p:nvPr>
            <p:ph type="sldNum" sz="quarter" idx="12"/>
          </p:nvPr>
        </p:nvSpPr>
        <p:spPr/>
        <p:txBody>
          <a:bodyPr/>
          <a:lstStyle/>
          <a:p>
            <a:fld id="{8BC0371D-97A9-4204-920B-2F2374930E27}" type="slidenum">
              <a:rPr lang="en-US" smtClean="0"/>
              <a:pPr/>
              <a:t>21</a:t>
            </a:fld>
            <a:endParaRPr lang="en-US" dirty="0"/>
          </a:p>
        </p:txBody>
      </p:sp>
    </p:spTree>
    <p:extLst>
      <p:ext uri="{BB962C8B-B14F-4D97-AF65-F5344CB8AC3E}">
        <p14:creationId xmlns:p14="http://schemas.microsoft.com/office/powerpoint/2010/main" val="82502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2014 to 2017 Data Review Questions</a:t>
            </a:r>
          </a:p>
        </p:txBody>
      </p:sp>
      <p:sp>
        <p:nvSpPr>
          <p:cNvPr id="3" name="Content Placeholder 2"/>
          <p:cNvSpPr>
            <a:spLocks noGrp="1"/>
          </p:cNvSpPr>
          <p:nvPr>
            <p:ph idx="1"/>
          </p:nvPr>
        </p:nvSpPr>
        <p:spPr>
          <a:xfrm>
            <a:off x="457200" y="1417638"/>
            <a:ext cx="7924800" cy="4983162"/>
          </a:xfrm>
        </p:spPr>
        <p:txBody>
          <a:bodyPr>
            <a:normAutofit fontScale="62500" lnSpcReduction="20000"/>
          </a:bodyPr>
          <a:lstStyle/>
          <a:p>
            <a:pPr lvl="1"/>
            <a:r>
              <a:rPr lang="en-US" sz="2800" dirty="0"/>
              <a:t>Review data for your state/company and provide any corrections.  </a:t>
            </a:r>
          </a:p>
          <a:p>
            <a:pPr lvl="2"/>
            <a:r>
              <a:rPr lang="en-US" sz="2650" dirty="0"/>
              <a:t>The 2014 data will be used in WRAP’s baseline modeling exercise</a:t>
            </a:r>
          </a:p>
          <a:p>
            <a:pPr marL="308610" lvl="1" indent="0">
              <a:buNone/>
            </a:pPr>
            <a:endParaRPr lang="en-US" sz="2800" dirty="0"/>
          </a:p>
          <a:p>
            <a:pPr lvl="1"/>
            <a:r>
              <a:rPr lang="en-US" sz="2800" dirty="0"/>
              <a:t>Flag any data that is not representative of the unit’s current operations – especially in terms of capacity factor (gross load) or emissions rate.  </a:t>
            </a:r>
          </a:p>
          <a:p>
            <a:pPr marL="308610" lvl="1" indent="0">
              <a:buNone/>
            </a:pPr>
            <a:r>
              <a:rPr lang="en-US" sz="2800" dirty="0"/>
              <a:t> </a:t>
            </a:r>
          </a:p>
          <a:p>
            <a:pPr lvl="1"/>
            <a:r>
              <a:rPr lang="en-US" sz="2800" dirty="0"/>
              <a:t>Is the 2017 emissions rate reflective of current (or soon to be installed) controls for NOx and/or SO2 at each unit.  If new controls were installed in 2017 that are not fully reflected in that year’s data, or if there are new controls in 2018 or 2019, please describe those controls, note the timing of their installation/operation, and provide a best estimate of the unit’s emission rate once the new controls are fully operational.</a:t>
            </a:r>
          </a:p>
          <a:p>
            <a:pPr marL="308610" lvl="1" indent="0">
              <a:buNone/>
            </a:pPr>
            <a:endParaRPr lang="en-US" sz="2800" dirty="0"/>
          </a:p>
          <a:p>
            <a:pPr lvl="1"/>
            <a:r>
              <a:rPr lang="en-US" sz="2800" dirty="0"/>
              <a:t>Flag any units that switched from coal to gas during 2014-2017 and the date of that switch, or any units that may switch fuel sometime between now and 2028.</a:t>
            </a:r>
          </a:p>
          <a:p>
            <a:pPr marL="308610" lvl="1" indent="0">
              <a:buNone/>
            </a:pPr>
            <a:endParaRPr lang="en-US" sz="2800" dirty="0"/>
          </a:p>
          <a:p>
            <a:pPr lvl="1"/>
            <a:r>
              <a:rPr lang="en-US" sz="2800" dirty="0"/>
              <a:t>The 2014-2017 data will be used to construct a representative profile of each unit’s current operation, both in terms of capacity factor and emissions rate.  </a:t>
            </a:r>
          </a:p>
        </p:txBody>
      </p:sp>
      <p:sp>
        <p:nvSpPr>
          <p:cNvPr id="4" name="Slide Number Placeholder 3"/>
          <p:cNvSpPr>
            <a:spLocks noGrp="1"/>
          </p:cNvSpPr>
          <p:nvPr>
            <p:ph type="sldNum" sz="quarter" idx="12"/>
          </p:nvPr>
        </p:nvSpPr>
        <p:spPr/>
        <p:txBody>
          <a:bodyPr/>
          <a:lstStyle/>
          <a:p>
            <a:fld id="{8BC0371D-97A9-4204-920B-2F2374930E27}" type="slidenum">
              <a:rPr lang="en-US" smtClean="0"/>
              <a:pPr/>
              <a:t>3</a:t>
            </a:fld>
            <a:endParaRPr lang="en-US" dirty="0"/>
          </a:p>
        </p:txBody>
      </p:sp>
    </p:spTree>
    <p:extLst>
      <p:ext uri="{BB962C8B-B14F-4D97-AF65-F5344CB8AC3E}">
        <p14:creationId xmlns:p14="http://schemas.microsoft.com/office/powerpoint/2010/main" val="1099649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lstStyle/>
          <a:p>
            <a:r>
              <a:rPr lang="en-US" dirty="0"/>
              <a:t>Responses to Data Review Received From:</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1178399"/>
              </p:ext>
            </p:extLst>
          </p:nvPr>
        </p:nvGraphicFramePr>
        <p:xfrm>
          <a:off x="1981200" y="1295400"/>
          <a:ext cx="3276600" cy="5109210"/>
        </p:xfrm>
        <a:graphic>
          <a:graphicData uri="http://schemas.openxmlformats.org/drawingml/2006/table">
            <a:tbl>
              <a:tblPr>
                <a:tableStyleId>{5C22544A-7EE6-4342-B048-85BDC9FD1C3A}</a:tableStyleId>
              </a:tblPr>
              <a:tblGrid>
                <a:gridCol w="3276600">
                  <a:extLst>
                    <a:ext uri="{9D8B030D-6E8A-4147-A177-3AD203B41FA5}">
                      <a16:colId xmlns:a16="http://schemas.microsoft.com/office/drawing/2014/main" val="1453584265"/>
                    </a:ext>
                  </a:extLst>
                </a:gridCol>
              </a:tblGrid>
              <a:tr h="246168">
                <a:tc>
                  <a:txBody>
                    <a:bodyPr/>
                    <a:lstStyle/>
                    <a:p>
                      <a:pPr algn="l" fontAlgn="ctr"/>
                      <a:r>
                        <a:rPr lang="en-US" sz="1800" u="none" strike="noStrike">
                          <a:effectLst/>
                        </a:rPr>
                        <a:t>APS</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10596173"/>
                  </a:ext>
                </a:extLst>
              </a:tr>
              <a:tr h="246168">
                <a:tc>
                  <a:txBody>
                    <a:bodyPr/>
                    <a:lstStyle/>
                    <a:p>
                      <a:pPr algn="l" fontAlgn="ctr"/>
                      <a:r>
                        <a:rPr lang="en-US" sz="1800" u="none" strike="noStrike">
                          <a:effectLst/>
                        </a:rPr>
                        <a:t>AZ DEQ</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26170275"/>
                  </a:ext>
                </a:extLst>
              </a:tr>
              <a:tr h="246168">
                <a:tc>
                  <a:txBody>
                    <a:bodyPr/>
                    <a:lstStyle/>
                    <a:p>
                      <a:pPr algn="l" fontAlgn="ctr"/>
                      <a:r>
                        <a:rPr lang="en-US" sz="1800" u="none" strike="noStrike">
                          <a:effectLst/>
                        </a:rPr>
                        <a:t>Basin</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54117851"/>
                  </a:ext>
                </a:extLst>
              </a:tr>
              <a:tr h="246168">
                <a:tc>
                  <a:txBody>
                    <a:bodyPr/>
                    <a:lstStyle/>
                    <a:p>
                      <a:pPr algn="l" fontAlgn="ctr"/>
                      <a:r>
                        <a:rPr lang="en-US" sz="1800" u="none" strike="noStrike">
                          <a:effectLst/>
                        </a:rPr>
                        <a:t>Black Hills</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39864276"/>
                  </a:ext>
                </a:extLst>
              </a:tr>
              <a:tr h="246168">
                <a:tc>
                  <a:txBody>
                    <a:bodyPr/>
                    <a:lstStyle/>
                    <a:p>
                      <a:pPr algn="l" fontAlgn="ctr"/>
                      <a:r>
                        <a:rPr lang="en-US" sz="1800" u="none" strike="noStrike">
                          <a:effectLst/>
                        </a:rPr>
                        <a:t>Great River Energy</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0235261"/>
                  </a:ext>
                </a:extLst>
              </a:tr>
              <a:tr h="246168">
                <a:tc>
                  <a:txBody>
                    <a:bodyPr/>
                    <a:lstStyle/>
                    <a:p>
                      <a:pPr algn="l" fontAlgn="ctr"/>
                      <a:r>
                        <a:rPr lang="en-US" sz="1800" u="none" strike="noStrike">
                          <a:effectLst/>
                        </a:rPr>
                        <a:t>MDU</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514946291"/>
                  </a:ext>
                </a:extLst>
              </a:tr>
              <a:tr h="246168">
                <a:tc>
                  <a:txBody>
                    <a:bodyPr/>
                    <a:lstStyle/>
                    <a:p>
                      <a:pPr algn="l" fontAlgn="b"/>
                      <a:r>
                        <a:rPr lang="en-US" sz="1800" u="none" strike="noStrike">
                          <a:effectLst/>
                        </a:rPr>
                        <a:t>Minnkota</a:t>
                      </a:r>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6920110"/>
                  </a:ext>
                </a:extLst>
              </a:tr>
              <a:tr h="246168">
                <a:tc>
                  <a:txBody>
                    <a:bodyPr/>
                    <a:lstStyle/>
                    <a:p>
                      <a:pPr algn="l" fontAlgn="ctr"/>
                      <a:r>
                        <a:rPr lang="en-US" sz="1800" u="none" strike="noStrike">
                          <a:effectLst/>
                        </a:rPr>
                        <a:t>MT DEQ</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65034434"/>
                  </a:ext>
                </a:extLst>
              </a:tr>
              <a:tr h="246168">
                <a:tc>
                  <a:txBody>
                    <a:bodyPr/>
                    <a:lstStyle/>
                    <a:p>
                      <a:pPr algn="l" fontAlgn="ctr"/>
                      <a:r>
                        <a:rPr lang="en-US" sz="1800" u="none" strike="noStrike">
                          <a:effectLst/>
                        </a:rPr>
                        <a:t>NV DEP</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0376460"/>
                  </a:ext>
                </a:extLst>
              </a:tr>
              <a:tr h="246168">
                <a:tc>
                  <a:txBody>
                    <a:bodyPr/>
                    <a:lstStyle/>
                    <a:p>
                      <a:pPr algn="l" fontAlgn="ctr"/>
                      <a:r>
                        <a:rPr lang="en-US" sz="1800" u="none" strike="noStrike">
                          <a:effectLst/>
                        </a:rPr>
                        <a:t>OR DEQ</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743539061"/>
                  </a:ext>
                </a:extLst>
              </a:tr>
              <a:tr h="246168">
                <a:tc>
                  <a:txBody>
                    <a:bodyPr/>
                    <a:lstStyle/>
                    <a:p>
                      <a:pPr algn="l" fontAlgn="ctr"/>
                      <a:r>
                        <a:rPr lang="en-US" sz="1800" u="none" strike="noStrike">
                          <a:effectLst/>
                        </a:rPr>
                        <a:t>Otter Tail</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97835887"/>
                  </a:ext>
                </a:extLst>
              </a:tr>
              <a:tr h="246168">
                <a:tc>
                  <a:txBody>
                    <a:bodyPr/>
                    <a:lstStyle/>
                    <a:p>
                      <a:pPr algn="l" fontAlgn="ctr"/>
                      <a:r>
                        <a:rPr lang="en-US" sz="1800" u="none" strike="noStrike">
                          <a:effectLst/>
                        </a:rPr>
                        <a:t>PacifiCorp</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6763701"/>
                  </a:ext>
                </a:extLst>
              </a:tr>
              <a:tr h="246168">
                <a:tc>
                  <a:txBody>
                    <a:bodyPr/>
                    <a:lstStyle/>
                    <a:p>
                      <a:pPr algn="l" fontAlgn="ctr"/>
                      <a:r>
                        <a:rPr lang="en-US" sz="1800" u="none" strike="noStrike">
                          <a:effectLst/>
                        </a:rPr>
                        <a:t>Platte River</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52920540"/>
                  </a:ext>
                </a:extLst>
              </a:tr>
              <a:tr h="246168">
                <a:tc>
                  <a:txBody>
                    <a:bodyPr/>
                    <a:lstStyle/>
                    <a:p>
                      <a:pPr algn="l" fontAlgn="ctr"/>
                      <a:r>
                        <a:rPr lang="en-US" sz="1800" u="none" strike="noStrike">
                          <a:effectLst/>
                        </a:rPr>
                        <a:t>PSCo</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13773586"/>
                  </a:ext>
                </a:extLst>
              </a:tr>
              <a:tr h="246168">
                <a:tc>
                  <a:txBody>
                    <a:bodyPr/>
                    <a:lstStyle/>
                    <a:p>
                      <a:pPr algn="l" fontAlgn="ctr"/>
                      <a:r>
                        <a:rPr lang="en-US" sz="1800" u="none" strike="noStrike">
                          <a:effectLst/>
                        </a:rPr>
                        <a:t>SRP</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65750633"/>
                  </a:ext>
                </a:extLst>
              </a:tr>
              <a:tr h="246168">
                <a:tc>
                  <a:txBody>
                    <a:bodyPr/>
                    <a:lstStyle/>
                    <a:p>
                      <a:pPr algn="l" fontAlgn="ctr"/>
                      <a:r>
                        <a:rPr lang="en-US" sz="1800" u="none" strike="noStrike">
                          <a:effectLst/>
                        </a:rPr>
                        <a:t>TEP and UNS</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24916758"/>
                  </a:ext>
                </a:extLst>
              </a:tr>
              <a:tr h="246168">
                <a:tc>
                  <a:txBody>
                    <a:bodyPr/>
                    <a:lstStyle/>
                    <a:p>
                      <a:pPr algn="l" fontAlgn="ctr"/>
                      <a:r>
                        <a:rPr lang="en-US" sz="1800" u="none" strike="noStrike">
                          <a:effectLst/>
                        </a:rPr>
                        <a:t>Tri-State</a:t>
                      </a:r>
                      <a:endParaRPr lang="en-US" sz="1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92148095"/>
                  </a:ext>
                </a:extLst>
              </a:tr>
              <a:tr h="246168">
                <a:tc>
                  <a:txBody>
                    <a:bodyPr/>
                    <a:lstStyle/>
                    <a:p>
                      <a:pPr algn="l" fontAlgn="ctr"/>
                      <a:r>
                        <a:rPr lang="en-US" sz="1800" u="none" strike="noStrike" dirty="0">
                          <a:effectLst/>
                        </a:rPr>
                        <a:t>WA Ecology</a:t>
                      </a:r>
                      <a:endParaRPr lang="en-US" sz="1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49039859"/>
                  </a:ext>
                </a:extLst>
              </a:tr>
            </a:tbl>
          </a:graphicData>
        </a:graphic>
      </p:graphicFrame>
      <p:sp>
        <p:nvSpPr>
          <p:cNvPr id="4" name="Slide Number Placeholder 3"/>
          <p:cNvSpPr>
            <a:spLocks noGrp="1"/>
          </p:cNvSpPr>
          <p:nvPr>
            <p:ph type="sldNum" sz="quarter" idx="12"/>
          </p:nvPr>
        </p:nvSpPr>
        <p:spPr/>
        <p:txBody>
          <a:bodyPr/>
          <a:lstStyle/>
          <a:p>
            <a:fld id="{8BC0371D-97A9-4204-920B-2F2374930E27}" type="slidenum">
              <a:rPr lang="en-US" smtClean="0"/>
              <a:pPr/>
              <a:t>4</a:t>
            </a:fld>
            <a:endParaRPr lang="en-US" dirty="0"/>
          </a:p>
        </p:txBody>
      </p:sp>
    </p:spTree>
    <p:extLst>
      <p:ext uri="{BB962C8B-B14F-4D97-AF65-F5344CB8AC3E}">
        <p14:creationId xmlns:p14="http://schemas.microsoft.com/office/powerpoint/2010/main" val="2806197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from Data Review</a:t>
            </a:r>
          </a:p>
        </p:txBody>
      </p:sp>
      <p:sp>
        <p:nvSpPr>
          <p:cNvPr id="3" name="Content Placeholder 2"/>
          <p:cNvSpPr>
            <a:spLocks noGrp="1"/>
          </p:cNvSpPr>
          <p:nvPr>
            <p:ph idx="1"/>
          </p:nvPr>
        </p:nvSpPr>
        <p:spPr>
          <a:xfrm>
            <a:off x="457200" y="1417638"/>
            <a:ext cx="7620000" cy="4983162"/>
          </a:xfrm>
        </p:spPr>
        <p:txBody>
          <a:bodyPr>
            <a:normAutofit fontScale="92500" lnSpcReduction="10000"/>
          </a:bodyPr>
          <a:lstStyle/>
          <a:p>
            <a:r>
              <a:rPr lang="en-US" sz="1800" dirty="0"/>
              <a:t>2014-17 CAMD data is accurate</a:t>
            </a:r>
          </a:p>
          <a:p>
            <a:pPr lvl="1"/>
            <a:r>
              <a:rPr lang="en-US" sz="1800" dirty="0"/>
              <a:t>Respondents identified a number of EGUs that are not in the CAMD data base due to size, age, or other reasons.  In many cases, data for these units was provided. </a:t>
            </a:r>
          </a:p>
          <a:p>
            <a:pPr lvl="1"/>
            <a:endParaRPr lang="en-US" sz="1800" dirty="0"/>
          </a:p>
          <a:p>
            <a:r>
              <a:rPr lang="en-US" sz="1800" dirty="0"/>
              <a:t>Years with outages, overhauls, or which are not representative for other reasons were identified by respondents.</a:t>
            </a:r>
          </a:p>
          <a:p>
            <a:endParaRPr lang="en-US" sz="1800" dirty="0"/>
          </a:p>
          <a:p>
            <a:pPr lvl="1"/>
            <a:r>
              <a:rPr lang="en-US" sz="1800" dirty="0"/>
              <a:t>All the information provided in response to these two questions will be included in the final project report.</a:t>
            </a:r>
          </a:p>
          <a:p>
            <a:pPr lvl="2"/>
            <a:r>
              <a:rPr lang="en-US" sz="1800" dirty="0"/>
              <a:t>Are there any concerns about attributing responses to individual respondents?</a:t>
            </a:r>
          </a:p>
          <a:p>
            <a:pPr lvl="2"/>
            <a:endParaRPr lang="en-US" sz="1800" dirty="0"/>
          </a:p>
          <a:p>
            <a:r>
              <a:rPr lang="en-US" sz="1800" dirty="0"/>
              <a:t>Current controls (2017-19) not fully reflected in 2017 data were identified and incorporated into the analysis, along with units that have switched from coal to natural gas.</a:t>
            </a:r>
          </a:p>
          <a:p>
            <a:endParaRPr lang="en-US" sz="1800" dirty="0"/>
          </a:p>
          <a:p>
            <a:pPr lvl="1"/>
            <a:r>
              <a:rPr lang="en-US" sz="1900" dirty="0"/>
              <a:t>We will review the resulting emission profiles on this call.</a:t>
            </a:r>
          </a:p>
          <a:p>
            <a:endParaRPr lang="en-US" dirty="0"/>
          </a:p>
          <a:p>
            <a:pPr lvl="2"/>
            <a:endParaRPr lang="en-US" sz="1800" dirty="0"/>
          </a:p>
          <a:p>
            <a:pPr marL="308610" lvl="1" indent="0">
              <a:buNone/>
            </a:pPr>
            <a:endParaRPr lang="en-US" sz="1950" dirty="0"/>
          </a:p>
        </p:txBody>
      </p:sp>
      <p:sp>
        <p:nvSpPr>
          <p:cNvPr id="4" name="Slide Number Placeholder 3"/>
          <p:cNvSpPr>
            <a:spLocks noGrp="1"/>
          </p:cNvSpPr>
          <p:nvPr>
            <p:ph type="sldNum" sz="quarter" idx="12"/>
          </p:nvPr>
        </p:nvSpPr>
        <p:spPr/>
        <p:txBody>
          <a:bodyPr/>
          <a:lstStyle/>
          <a:p>
            <a:fld id="{8BC0371D-97A9-4204-920B-2F2374930E27}" type="slidenum">
              <a:rPr lang="en-US" smtClean="0"/>
              <a:pPr/>
              <a:t>5</a:t>
            </a:fld>
            <a:endParaRPr lang="en-US" dirty="0"/>
          </a:p>
        </p:txBody>
      </p:sp>
    </p:spTree>
    <p:extLst>
      <p:ext uri="{BB962C8B-B14F-4D97-AF65-F5344CB8AC3E}">
        <p14:creationId xmlns:p14="http://schemas.microsoft.com/office/powerpoint/2010/main" val="74345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a:t>Caveats</a:t>
            </a:r>
          </a:p>
        </p:txBody>
      </p:sp>
      <p:sp>
        <p:nvSpPr>
          <p:cNvPr id="3" name="Content Placeholder 2"/>
          <p:cNvSpPr>
            <a:spLocks noGrp="1"/>
          </p:cNvSpPr>
          <p:nvPr>
            <p:ph idx="1"/>
          </p:nvPr>
        </p:nvSpPr>
        <p:spPr>
          <a:xfrm>
            <a:off x="457200" y="1066800"/>
            <a:ext cx="7620000" cy="5334000"/>
          </a:xfrm>
        </p:spPr>
        <p:txBody>
          <a:bodyPr>
            <a:normAutofit/>
          </a:bodyPr>
          <a:lstStyle/>
          <a:p>
            <a:r>
              <a:rPr lang="en-US" sz="2000" dirty="0"/>
              <a:t>Analysis to date addresses coal units only.  We will discuss how best to proceed with analysis and projections for the fleet of natural gas generators.</a:t>
            </a:r>
          </a:p>
          <a:p>
            <a:pPr lvl="1"/>
            <a:r>
              <a:rPr lang="en-US" sz="1850" dirty="0"/>
              <a:t>ID and CA – no coal units;   WA and OR – no coal units in 2028</a:t>
            </a:r>
          </a:p>
          <a:p>
            <a:endParaRPr lang="en-US" sz="2000" dirty="0"/>
          </a:p>
          <a:p>
            <a:r>
              <a:rPr lang="en-US" sz="2000" dirty="0"/>
              <a:t>2018 data will soon be available and will be reviewed to ensure any important updates are incorporated.</a:t>
            </a:r>
          </a:p>
          <a:p>
            <a:endParaRPr lang="en-US" sz="2000" dirty="0"/>
          </a:p>
          <a:p>
            <a:r>
              <a:rPr lang="en-US" sz="2000" dirty="0"/>
              <a:t>Analysis is limited to NOx and SO2 emissions, with a primary emphasis on NOx emissions.</a:t>
            </a:r>
          </a:p>
          <a:p>
            <a:pPr lvl="1"/>
            <a:r>
              <a:rPr lang="en-US" sz="1850" dirty="0"/>
              <a:t>Western coal units are mostly well-controlled for SO2</a:t>
            </a:r>
          </a:p>
          <a:p>
            <a:pPr lvl="1"/>
            <a:endParaRPr lang="en-US" sz="1850" dirty="0"/>
          </a:p>
          <a:p>
            <a:pPr marL="308610" lvl="1" indent="0" algn="ctr">
              <a:buNone/>
            </a:pPr>
            <a:r>
              <a:rPr lang="en-US" sz="2000" b="1" i="1" dirty="0">
                <a:solidFill>
                  <a:schemeClr val="tx2">
                    <a:lumMod val="60000"/>
                    <a:lumOff val="40000"/>
                  </a:schemeClr>
                </a:solidFill>
              </a:rPr>
              <a:t>When asked why he robbed banks, Willie replied, </a:t>
            </a:r>
          </a:p>
          <a:p>
            <a:pPr marL="308610" lvl="1" indent="0" algn="ctr">
              <a:buNone/>
            </a:pPr>
            <a:r>
              <a:rPr lang="en-US" sz="2000" b="1" i="1" dirty="0">
                <a:solidFill>
                  <a:schemeClr val="tx2">
                    <a:lumMod val="60000"/>
                    <a:lumOff val="40000"/>
                  </a:schemeClr>
                </a:solidFill>
              </a:rPr>
              <a:t>“I rob banks because that’s where the money is.”</a:t>
            </a:r>
          </a:p>
        </p:txBody>
      </p:sp>
      <p:sp>
        <p:nvSpPr>
          <p:cNvPr id="4" name="Slide Number Placeholder 3"/>
          <p:cNvSpPr>
            <a:spLocks noGrp="1"/>
          </p:cNvSpPr>
          <p:nvPr>
            <p:ph type="sldNum" sz="quarter" idx="12"/>
          </p:nvPr>
        </p:nvSpPr>
        <p:spPr/>
        <p:txBody>
          <a:bodyPr/>
          <a:lstStyle/>
          <a:p>
            <a:fld id="{8BC0371D-97A9-4204-920B-2F2374930E27}" type="slidenum">
              <a:rPr lang="en-US" smtClean="0"/>
              <a:pPr/>
              <a:t>6</a:t>
            </a:fld>
            <a:endParaRPr lang="en-US" dirty="0"/>
          </a:p>
        </p:txBody>
      </p:sp>
    </p:spTree>
    <p:extLst>
      <p:ext uri="{BB962C8B-B14F-4D97-AF65-F5344CB8AC3E}">
        <p14:creationId xmlns:p14="http://schemas.microsoft.com/office/powerpoint/2010/main" val="69599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1" y="761999"/>
            <a:ext cx="4571999" cy="3192089"/>
          </a:xfrm>
          <a:prstGeom prst="rect">
            <a:avLst/>
          </a:prstGeom>
        </p:spPr>
      </p:pic>
      <p:pic>
        <p:nvPicPr>
          <p:cNvPr id="6" name="Picture 5"/>
          <p:cNvPicPr>
            <a:picLocks noChangeAspect="1"/>
          </p:cNvPicPr>
          <p:nvPr/>
        </p:nvPicPr>
        <p:blipFill>
          <a:blip r:embed="rId3"/>
          <a:stretch>
            <a:fillRect/>
          </a:stretch>
        </p:blipFill>
        <p:spPr>
          <a:xfrm>
            <a:off x="3657600" y="3200400"/>
            <a:ext cx="5342726" cy="3657600"/>
          </a:xfrm>
          <a:prstGeom prst="rect">
            <a:avLst/>
          </a:prstGeom>
        </p:spPr>
      </p:pic>
      <p:sp>
        <p:nvSpPr>
          <p:cNvPr id="2" name="TextBox 1"/>
          <p:cNvSpPr txBox="1"/>
          <p:nvPr/>
        </p:nvSpPr>
        <p:spPr>
          <a:xfrm>
            <a:off x="1752600" y="330596"/>
            <a:ext cx="5867400" cy="369332"/>
          </a:xfrm>
          <a:prstGeom prst="rect">
            <a:avLst/>
          </a:prstGeom>
          <a:noFill/>
        </p:spPr>
        <p:txBody>
          <a:bodyPr wrap="square" rtlCol="0">
            <a:spAutoFit/>
          </a:bodyPr>
          <a:lstStyle/>
          <a:p>
            <a:r>
              <a:rPr lang="en-US" dirty="0"/>
              <a:t>Western Power Sector Emissions of SO2 &amp; NOx: Coal v. Gas</a:t>
            </a:r>
          </a:p>
        </p:txBody>
      </p:sp>
      <p:sp>
        <p:nvSpPr>
          <p:cNvPr id="3" name="TextBox 2"/>
          <p:cNvSpPr txBox="1"/>
          <p:nvPr/>
        </p:nvSpPr>
        <p:spPr>
          <a:xfrm>
            <a:off x="5884403" y="4114800"/>
            <a:ext cx="465004" cy="307777"/>
          </a:xfrm>
          <a:prstGeom prst="rect">
            <a:avLst/>
          </a:prstGeom>
          <a:noFill/>
        </p:spPr>
        <p:txBody>
          <a:bodyPr wrap="square" rtlCol="0">
            <a:spAutoFit/>
          </a:bodyPr>
          <a:lstStyle/>
          <a:p>
            <a:r>
              <a:rPr lang="en-US" sz="1400" b="1" dirty="0"/>
              <a:t>6%</a:t>
            </a:r>
          </a:p>
        </p:txBody>
      </p:sp>
      <p:sp>
        <p:nvSpPr>
          <p:cNvPr id="5" name="Slide Number Placeholder 4"/>
          <p:cNvSpPr>
            <a:spLocks noGrp="1"/>
          </p:cNvSpPr>
          <p:nvPr>
            <p:ph type="sldNum" sz="quarter" idx="12"/>
          </p:nvPr>
        </p:nvSpPr>
        <p:spPr/>
        <p:txBody>
          <a:bodyPr/>
          <a:lstStyle/>
          <a:p>
            <a:fld id="{A8D10EA7-BD5D-4862-9562-118111104D88}" type="slidenum">
              <a:rPr lang="en-US" smtClean="0"/>
              <a:t>7</a:t>
            </a:fld>
            <a:endParaRPr lang="en-US"/>
          </a:p>
        </p:txBody>
      </p:sp>
    </p:spTree>
    <p:extLst>
      <p:ext uri="{BB962C8B-B14F-4D97-AF65-F5344CB8AC3E}">
        <p14:creationId xmlns:p14="http://schemas.microsoft.com/office/powerpoint/2010/main" val="499813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075" y="914400"/>
            <a:ext cx="8874263" cy="5334000"/>
          </a:xfrm>
          <a:prstGeom prst="rect">
            <a:avLst/>
          </a:prstGeom>
        </p:spPr>
      </p:pic>
      <p:sp>
        <p:nvSpPr>
          <p:cNvPr id="4" name="Rectangle 3"/>
          <p:cNvSpPr/>
          <p:nvPr/>
        </p:nvSpPr>
        <p:spPr>
          <a:xfrm>
            <a:off x="3015294" y="360917"/>
            <a:ext cx="3276600" cy="369332"/>
          </a:xfrm>
          <a:prstGeom prst="rect">
            <a:avLst/>
          </a:prstGeom>
        </p:spPr>
        <p:txBody>
          <a:bodyPr wrap="square">
            <a:spAutoFit/>
          </a:bodyPr>
          <a:lstStyle/>
          <a:p>
            <a:pPr lvl="0"/>
            <a:r>
              <a:rPr lang="en-US" dirty="0">
                <a:solidFill>
                  <a:prstClr val="black"/>
                </a:solidFill>
              </a:rPr>
              <a:t>Western Power Sector Emissions</a:t>
            </a:r>
          </a:p>
        </p:txBody>
      </p:sp>
      <p:sp>
        <p:nvSpPr>
          <p:cNvPr id="3" name="Slide Number Placeholder 2"/>
          <p:cNvSpPr>
            <a:spLocks noGrp="1"/>
          </p:cNvSpPr>
          <p:nvPr>
            <p:ph type="sldNum" sz="quarter" idx="12"/>
          </p:nvPr>
        </p:nvSpPr>
        <p:spPr/>
        <p:txBody>
          <a:bodyPr/>
          <a:lstStyle/>
          <a:p>
            <a:fld id="{A8D10EA7-BD5D-4862-9562-118111104D88}" type="slidenum">
              <a:rPr lang="en-US" smtClean="0"/>
              <a:t>8</a:t>
            </a:fld>
            <a:endParaRPr lang="en-US"/>
          </a:p>
        </p:txBody>
      </p:sp>
    </p:spTree>
    <p:extLst>
      <p:ext uri="{BB962C8B-B14F-4D97-AF65-F5344CB8AC3E}">
        <p14:creationId xmlns:p14="http://schemas.microsoft.com/office/powerpoint/2010/main" val="52167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6400800"/>
            <a:ext cx="7549800"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		</a:t>
            </a:r>
            <a:r>
              <a:rPr kumimoji="0" lang="en-US" sz="1600" b="1" i="0" u="none" strike="noStrike" kern="1200" cap="none" spc="0" normalizeH="0" baseline="0" noProof="0" dirty="0">
                <a:ln>
                  <a:noFill/>
                </a:ln>
                <a:solidFill>
                  <a:prstClr val="black"/>
                </a:solidFill>
                <a:effectLst/>
                <a:uLnTx/>
                <a:uFillTx/>
                <a:latin typeface="Calibri"/>
                <a:ea typeface="+mn-ea"/>
                <a:cs typeface="+mn-cs"/>
              </a:rPr>
              <a:t>SO2: -83%		       NOX: -64%		   CO2: -2% </a:t>
            </a:r>
            <a:r>
              <a:rPr kumimoji="0" lang="en-US" sz="1600" b="1" i="0" u="none" strike="noStrike" kern="1200" cap="none" spc="0" normalizeH="0" baseline="0" noProof="0" dirty="0">
                <a:ln>
                  <a:noFill/>
                </a:ln>
                <a:solidFill>
                  <a:srgbClr val="4472C4">
                    <a:lumMod val="50000"/>
                  </a:srgbClr>
                </a:solidFill>
                <a:effectLst/>
                <a:uLnTx/>
                <a:uFillTx/>
                <a:latin typeface="Calibri"/>
                <a:ea typeface="+mn-ea"/>
                <a:cs typeface="+mn-cs"/>
              </a:rPr>
              <a:t>(-22% since 2008)</a:t>
            </a:r>
          </a:p>
        </p:txBody>
      </p:sp>
      <p:pic>
        <p:nvPicPr>
          <p:cNvPr id="3" name="Picture 2"/>
          <p:cNvPicPr>
            <a:picLocks noChangeAspect="1"/>
          </p:cNvPicPr>
          <p:nvPr/>
        </p:nvPicPr>
        <p:blipFill>
          <a:blip r:embed="rId2"/>
          <a:stretch>
            <a:fillRect/>
          </a:stretch>
        </p:blipFill>
        <p:spPr>
          <a:xfrm>
            <a:off x="381000" y="369075"/>
            <a:ext cx="8390988" cy="6031725"/>
          </a:xfrm>
          <a:prstGeom prst="rect">
            <a:avLst/>
          </a:prstGeom>
        </p:spPr>
      </p:pic>
    </p:spTree>
    <p:extLst>
      <p:ext uri="{BB962C8B-B14F-4D97-AF65-F5344CB8AC3E}">
        <p14:creationId xmlns:p14="http://schemas.microsoft.com/office/powerpoint/2010/main" val="38058531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WjXlVkwpQEaWslbs0_fdh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8hBMVhh6wU6q.acmdRdw_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nInAR0txEeASWvDtGJTu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X1u8TDhB0mgqxDKUI72V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Y3ldNEJh0eZ.mgSFAgqV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_KVg77cZ.U6MNQhc2aHKd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df7uLzWakCRp.OQalwBF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mdqeGfbyMUmmNZ1GLUse.Q"/>
</p:tagLst>
</file>

<file path=ppt/theme/_rels/theme3.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13_Default Design">
  <a:themeElements>
    <a:clrScheme name="13_Default Design 13">
      <a:dk1>
        <a:srgbClr val="3C3C3C"/>
      </a:dk1>
      <a:lt1>
        <a:srgbClr val="FFFFFF"/>
      </a:lt1>
      <a:dk2>
        <a:srgbClr val="BEBEBE"/>
      </a:dk2>
      <a:lt2>
        <a:srgbClr val="828282"/>
      </a:lt2>
      <a:accent1>
        <a:srgbClr val="0087CD"/>
      </a:accent1>
      <a:accent2>
        <a:srgbClr val="19325A"/>
      </a:accent2>
      <a:accent3>
        <a:srgbClr val="FFFFFF"/>
      </a:accent3>
      <a:accent4>
        <a:srgbClr val="323232"/>
      </a:accent4>
      <a:accent5>
        <a:srgbClr val="AAC3E3"/>
      </a:accent5>
      <a:accent6>
        <a:srgbClr val="162C51"/>
      </a:accent6>
      <a:hlink>
        <a:srgbClr val="69C8FA"/>
      </a:hlink>
      <a:folHlink>
        <a:srgbClr val="FF971E"/>
      </a:folHlink>
    </a:clrScheme>
    <a:fontScheme name="13_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3_Default Design 13">
        <a:dk1>
          <a:srgbClr val="3C3C3C"/>
        </a:dk1>
        <a:lt1>
          <a:srgbClr val="FFFFFF"/>
        </a:lt1>
        <a:dk2>
          <a:srgbClr val="BEBEBE"/>
        </a:dk2>
        <a:lt2>
          <a:srgbClr val="828282"/>
        </a:lt2>
        <a:accent1>
          <a:srgbClr val="0087CD"/>
        </a:accent1>
        <a:accent2>
          <a:srgbClr val="19325A"/>
        </a:accent2>
        <a:accent3>
          <a:srgbClr val="FFFFFF"/>
        </a:accent3>
        <a:accent4>
          <a:srgbClr val="323232"/>
        </a:accent4>
        <a:accent5>
          <a:srgbClr val="AAC3E3"/>
        </a:accent5>
        <a:accent6>
          <a:srgbClr val="162C51"/>
        </a:accent6>
        <a:hlink>
          <a:srgbClr val="69C8FA"/>
        </a:hlink>
        <a:folHlink>
          <a:srgbClr val="FF971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EE Templat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7516</TotalTime>
  <Words>817</Words>
  <Application>Microsoft Office PowerPoint</Application>
  <PresentationFormat>On-screen Show (4:3)</PresentationFormat>
  <Paragraphs>144</Paragraphs>
  <Slides>21</Slides>
  <Notes>1</Notes>
  <HiddenSlides>0</HiddenSlides>
  <MMClips>0</MMClips>
  <ScaleCrop>false</ScaleCrop>
  <HeadingPairs>
    <vt:vector size="8" baseType="variant">
      <vt:variant>
        <vt:lpstr>Fonts Used</vt:lpstr>
      </vt:variant>
      <vt:variant>
        <vt:i4>8</vt:i4>
      </vt:variant>
      <vt:variant>
        <vt:lpstr>Theme</vt:lpstr>
      </vt:variant>
      <vt:variant>
        <vt:i4>4</vt:i4>
      </vt:variant>
      <vt:variant>
        <vt:lpstr>Embedded OLE Servers</vt:lpstr>
      </vt:variant>
      <vt:variant>
        <vt:i4>1</vt:i4>
      </vt:variant>
      <vt:variant>
        <vt:lpstr>Slide Titles</vt:lpstr>
      </vt:variant>
      <vt:variant>
        <vt:i4>21</vt:i4>
      </vt:variant>
    </vt:vector>
  </HeadingPairs>
  <TitlesOfParts>
    <vt:vector size="34" baseType="lpstr">
      <vt:lpstr>Arial</vt:lpstr>
      <vt:lpstr>Calibri</vt:lpstr>
      <vt:lpstr>Calibri Light</vt:lpstr>
      <vt:lpstr>Cambria</vt:lpstr>
      <vt:lpstr>Dagny Offc</vt:lpstr>
      <vt:lpstr>DagnyPro</vt:lpstr>
      <vt:lpstr>Lucida Grande</vt:lpstr>
      <vt:lpstr>Tahoma</vt:lpstr>
      <vt:lpstr>13_Default Design</vt:lpstr>
      <vt:lpstr>AEE Template</vt:lpstr>
      <vt:lpstr>Adjacency</vt:lpstr>
      <vt:lpstr>Office Theme</vt:lpstr>
      <vt:lpstr>think-cell Slide</vt:lpstr>
      <vt:lpstr>PowerPoint Presentation</vt:lpstr>
      <vt:lpstr>Project Tasks</vt:lpstr>
      <vt:lpstr>2014 to 2017 Data Review Questions</vt:lpstr>
      <vt:lpstr>Responses to Data Review Received From:</vt:lpstr>
      <vt:lpstr>Highlights from Data Review</vt:lpstr>
      <vt:lpstr>Caveats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influencing future generation and power sector emissions in the West</vt:lpstr>
      <vt:lpstr>“It's tough to make predictions, especially about the future.”  ― Yogi Berra</vt:lpstr>
      <vt:lpstr>A proposed framing for 2028</vt:lpstr>
      <vt:lpstr>Methodology</vt:lpstr>
      <vt:lpstr>Review Unit Level Data Files</vt:lpstr>
      <vt:lpstr>Discuss next steps &amp; March 12 Workshop</vt:lpstr>
    </vt:vector>
  </TitlesOfParts>
  <Company>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Tom</dc:creator>
  <cp:lastModifiedBy>Tom Moore</cp:lastModifiedBy>
  <cp:revision>729</cp:revision>
  <cp:lastPrinted>2018-11-01T15:54:32Z</cp:lastPrinted>
  <dcterms:created xsi:type="dcterms:W3CDTF">2013-02-26T17:12:24Z</dcterms:created>
  <dcterms:modified xsi:type="dcterms:W3CDTF">2019-01-29T21:37:21Z</dcterms:modified>
</cp:coreProperties>
</file>